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6858000" cx="12190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7">
          <p15:clr>
            <a:srgbClr val="A4A3A4"/>
          </p15:clr>
        </p15:guide>
        <p15:guide id="2" pos="3837">
          <p15:clr>
            <a:srgbClr val="A4A3A4"/>
          </p15:clr>
        </p15:guide>
      </p15:sldGuideLst>
    </p:ext>
    <p:ext uri="GoogleSlidesCustomDataVersion2">
      <go:slidesCustomData xmlns:go="http://customooxmlschemas.google.com/" r:id="rId62" roundtripDataSignature="AMtx7mhKd0goGsAuq28+u+X1Z1wnxUHT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383A6E-C24F-47D5-B736-AED026B503AC}">
  <a:tblStyle styleId="{C4383A6E-C24F-47D5-B736-AED026B503A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7" orient="horz"/>
        <p:guide pos="383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slide" Target="slides/slide55.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6" name="Google Shape;33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7" name="Google Shape;35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8" name="Google Shape;37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9" name="Google Shape;39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0" name="Google Shape;420;p15:notes"/>
          <p:cNvSpPr txBox="1"/>
          <p:nvPr>
            <p:ph idx="1" type="body"/>
          </p:nvPr>
        </p:nvSpPr>
        <p:spPr>
          <a:xfrm>
            <a:off x="685800" y="4400550"/>
            <a:ext cx="5487035" cy="36010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421" name="Google Shape;421;p15:notes"/>
          <p:cNvSpPr txBox="1"/>
          <p:nvPr>
            <p:ph idx="12" type="sldNum"/>
          </p:nvPr>
        </p:nvSpPr>
        <p:spPr>
          <a:xfrm>
            <a:off x="3884930" y="8685530"/>
            <a:ext cx="2972435" cy="45910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1" name="Google Shape;44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5" name="Google Shape;465;p17:notes"/>
          <p:cNvSpPr txBox="1"/>
          <p:nvPr>
            <p:ph idx="1" type="body"/>
          </p:nvPr>
        </p:nvSpPr>
        <p:spPr>
          <a:xfrm>
            <a:off x="685800" y="4400550"/>
            <a:ext cx="5487035" cy="36010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466" name="Google Shape;466;p17:notes"/>
          <p:cNvSpPr txBox="1"/>
          <p:nvPr>
            <p:ph idx="12" type="sldNum"/>
          </p:nvPr>
        </p:nvSpPr>
        <p:spPr>
          <a:xfrm>
            <a:off x="3884930" y="8685530"/>
            <a:ext cx="2972435" cy="45910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6a87c3b7e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6" name="Google Shape;486;g266a87c3b7e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g266a87c3b7e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66a87c3b7e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15" name="Google Shape;515;g266a87c3b7e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g266a87c3b7e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1" name="Google Shape;54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66a87c3b7e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9" name="Google Shape;569;g266a87c3b7e_9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g266a87c3b7e_9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5" name="Google Shape;595;p20:notes"/>
          <p:cNvSpPr txBox="1"/>
          <p:nvPr>
            <p:ph idx="1" type="body"/>
          </p:nvPr>
        </p:nvSpPr>
        <p:spPr>
          <a:xfrm>
            <a:off x="685800" y="4400550"/>
            <a:ext cx="5487035" cy="36010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596" name="Google Shape;596;p20:notes"/>
          <p:cNvSpPr txBox="1"/>
          <p:nvPr>
            <p:ph idx="12" type="sldNum"/>
          </p:nvPr>
        </p:nvSpPr>
        <p:spPr>
          <a:xfrm>
            <a:off x="3884930" y="8685530"/>
            <a:ext cx="2972435" cy="45910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17" name="Google Shape;617;p21:notes"/>
          <p:cNvSpPr txBox="1"/>
          <p:nvPr>
            <p:ph idx="1" type="body"/>
          </p:nvPr>
        </p:nvSpPr>
        <p:spPr>
          <a:xfrm>
            <a:off x="685800" y="4400550"/>
            <a:ext cx="5487035" cy="36010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618" name="Google Shape;618;p21:notes"/>
          <p:cNvSpPr txBox="1"/>
          <p:nvPr>
            <p:ph idx="12" type="sldNum"/>
          </p:nvPr>
        </p:nvSpPr>
        <p:spPr>
          <a:xfrm>
            <a:off x="3884930" y="8685530"/>
            <a:ext cx="2972435" cy="45910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8" name="Google Shape;638;p22:notes"/>
          <p:cNvSpPr txBox="1"/>
          <p:nvPr>
            <p:ph idx="1" type="body"/>
          </p:nvPr>
        </p:nvSpPr>
        <p:spPr>
          <a:xfrm>
            <a:off x="685800" y="4400550"/>
            <a:ext cx="5487035" cy="36010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639" name="Google Shape;639;p22:notes"/>
          <p:cNvSpPr txBox="1"/>
          <p:nvPr>
            <p:ph idx="12" type="sldNum"/>
          </p:nvPr>
        </p:nvSpPr>
        <p:spPr>
          <a:xfrm>
            <a:off x="3884930" y="8685530"/>
            <a:ext cx="2972435" cy="45910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60" name="Google Shape;660;p23:notes"/>
          <p:cNvSpPr txBox="1"/>
          <p:nvPr>
            <p:ph idx="1" type="body"/>
          </p:nvPr>
        </p:nvSpPr>
        <p:spPr>
          <a:xfrm>
            <a:off x="685800" y="4400550"/>
            <a:ext cx="5487035" cy="36010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661" name="Google Shape;661;p23:notes"/>
          <p:cNvSpPr txBox="1"/>
          <p:nvPr>
            <p:ph idx="12" type="sldNum"/>
          </p:nvPr>
        </p:nvSpPr>
        <p:spPr>
          <a:xfrm>
            <a:off x="3884930" y="8685530"/>
            <a:ext cx="2972435" cy="45910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1" name="Google Shape;681;p24:notes"/>
          <p:cNvSpPr txBox="1"/>
          <p:nvPr>
            <p:ph idx="1" type="body"/>
          </p:nvPr>
        </p:nvSpPr>
        <p:spPr>
          <a:xfrm>
            <a:off x="685800" y="4400550"/>
            <a:ext cx="5487035" cy="36010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682" name="Google Shape;682;p24:notes"/>
          <p:cNvSpPr txBox="1"/>
          <p:nvPr>
            <p:ph idx="12" type="sldNum"/>
          </p:nvPr>
        </p:nvSpPr>
        <p:spPr>
          <a:xfrm>
            <a:off x="3884930" y="8685530"/>
            <a:ext cx="2972435" cy="45910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b3630431c2_3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03" name="Google Shape;703;g2b3630431c2_3_35: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704" name="Google Shape;704;g2b3630431c2_3_35: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66a87c3b7e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4" name="Google Shape;724;g266a87c3b7e_0_13: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725" name="Google Shape;725;g266a87c3b7e_0_13: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66a87c3b7e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50" name="Google Shape;750;g266a87c3b7e_0_40: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751" name="Google Shape;751;g266a87c3b7e_0_40: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6a87c3b7e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1" name="Google Shape;771;g266a87c3b7e_0_65: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772" name="Google Shape;772;g266a87c3b7e_0_65: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7" name="Google Shape;13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66a87c3b7e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7" name="Google Shape;797;g266a87c3b7e_0_90: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798" name="Google Shape;798;g266a87c3b7e_0_90: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b3630431c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3" name="Google Shape;823;g2b3630431c2_2_0: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824" name="Google Shape;824;g2b3630431c2_2_0: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b3630431c2_2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6" name="Google Shape;846;g2b3630431c2_2_72: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847" name="Google Shape;847;g2b3630431c2_2_72: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b3630431c2_2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7" name="Google Shape;867;g2b3630431c2_2_96: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868" name="Google Shape;868;g2b3630431c2_2_96: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b3630431c2_2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8" name="Google Shape;888;g2b3630431c2_2_117: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889" name="Google Shape;889;g2b3630431c2_2_117: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b3630431c2_2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9" name="Google Shape;909;g2b3630431c2_2_138: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910" name="Google Shape;910;g2b3630431c2_2_138: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b3630431c2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1" name="Google Shape;931;g2b3630431c2_2_160: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932" name="Google Shape;932;g2b3630431c2_2_160: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b3630431c2_2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2" name="Google Shape;952;g2b3630431c2_2_182: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953" name="Google Shape;953;g2b3630431c2_2_182: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b488beee79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3" name="Google Shape;973;g2b488beee79_0_29: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974" name="Google Shape;974;g2b488beee79_0_29: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b488beee79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5" name="Google Shape;995;g2b488beee79_0_75: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996" name="Google Shape;996;g2b488beee79_0_75: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9" name="Google Shape;1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b488beee79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18" name="Google Shape;1018;g2b488beee79_0_51: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019" name="Google Shape;1019;g2b488beee79_0_51: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b48016a46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39" name="Google Shape;1039;g2b48016a469_0_0: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040" name="Google Shape;1040;g2b48016a469_0_0: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b48016a469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61" name="Google Shape;1061;g2b48016a469_0_22: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062" name="Google Shape;1062;g2b48016a469_0_22: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b488beee79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83" name="Google Shape;1083;g2b488beee79_0_8: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084" name="Google Shape;1084;g2b488beee79_0_8: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b48016a469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04" name="Google Shape;1104;g2b48016a469_0_45: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105" name="Google Shape;1105;g2b48016a469_0_45: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b48016a469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25" name="Google Shape;1125;g2b48016a469_0_72: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126" name="Google Shape;1126;g2b48016a469_0_72: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66a87c3b7e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46" name="Google Shape;1146;g266a87c3b7e_7_0: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147" name="Google Shape;1147;g266a87c3b7e_7_0: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66a87c3b7e_7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67" name="Google Shape;1167;g266a87c3b7e_7_142: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168" name="Google Shape;1168;g266a87c3b7e_7_142: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66a87c3b7e_7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88" name="Google Shape;1188;g266a87c3b7e_7_165: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189" name="Google Shape;1189;g266a87c3b7e_7_165: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66a87c3b7e_7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14" name="Google Shape;1214;g266a87c3b7e_7_188: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215" name="Google Shape;1215;g266a87c3b7e_7_188: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6a87c3b7e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6" name="Google Shape;226;g266a87c3b7e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66a87c3b7e_7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40" name="Google Shape;1240;g266a87c3b7e_7_211: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241" name="Google Shape;1241;g266a87c3b7e_7_211: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66a87c3b7e_7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66" name="Google Shape;1266;g266a87c3b7e_7_234: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267" name="Google Shape;1267;g266a87c3b7e_7_234: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66a87c3b7e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87" name="Google Shape;1287;g266a87c3b7e_8_0:notes"/>
          <p:cNvSpPr txBox="1"/>
          <p:nvPr>
            <p:ph idx="1" type="body"/>
          </p:nvPr>
        </p:nvSpPr>
        <p:spPr>
          <a:xfrm>
            <a:off x="685800" y="4400550"/>
            <a:ext cx="54870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Malgun Gothic"/>
              <a:buNone/>
            </a:pPr>
            <a:r>
              <a:t/>
            </a:r>
            <a:endParaRPr/>
          </a:p>
        </p:txBody>
      </p:sp>
      <p:sp>
        <p:nvSpPr>
          <p:cNvPr id="1288" name="Google Shape;1288;g266a87c3b7e_8_0:notes"/>
          <p:cNvSpPr txBox="1"/>
          <p:nvPr>
            <p:ph idx="12" type="sldNum"/>
          </p:nvPr>
        </p:nvSpPr>
        <p:spPr>
          <a:xfrm>
            <a:off x="3884930" y="8685530"/>
            <a:ext cx="2972400" cy="459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Font typeface="Malgun Gothic"/>
              <a:buNone/>
            </a:pPr>
            <a:fld id="{00000000-1234-1234-1234-123412341234}" type="slidenum">
              <a:rPr b="0" i="0" lang="ko-KR" sz="1200" cap="none" strike="noStrike">
                <a:solidFill>
                  <a:schemeClr val="dk1"/>
                </a:solidFill>
                <a:latin typeface="Malgun Gothic"/>
                <a:ea typeface="Malgun Gothic"/>
                <a:cs typeface="Malgun Gothic"/>
                <a:sym typeface="Malgun Gothic"/>
              </a:rPr>
              <a:t>‹#›</a:t>
            </a:fld>
            <a:endParaRPr b="0" i="0" sz="1200"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13" name="Google Shape;1313;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p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b381d9ca0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37" name="Google Shape;1337;g2b381d9ca0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2b381d9ca0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59" name="Google Shape;1359;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9" name="Google Shape;2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0" name="Google Shape;2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4" name="Google Shape;2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5" name="Google Shape;315;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65"/>
          <p:cNvSpPr txBox="1"/>
          <p:nvPr>
            <p:ph type="ctrTitle"/>
          </p:nvPr>
        </p:nvSpPr>
        <p:spPr>
          <a:xfrm>
            <a:off x="914281" y="2130426"/>
            <a:ext cx="10361851"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65"/>
          <p:cNvSpPr txBox="1"/>
          <p:nvPr>
            <p:ph idx="1" type="subTitle"/>
          </p:nvPr>
        </p:nvSpPr>
        <p:spPr>
          <a:xfrm>
            <a:off x="1828562" y="3886200"/>
            <a:ext cx="8533289"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65"/>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5"/>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5"/>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74"/>
          <p:cNvSpPr txBox="1"/>
          <p:nvPr>
            <p:ph type="title"/>
          </p:nvPr>
        </p:nvSpPr>
        <p:spPr>
          <a:xfrm>
            <a:off x="609600" y="274638"/>
            <a:ext cx="10971213"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74"/>
          <p:cNvSpPr txBox="1"/>
          <p:nvPr>
            <p:ph idx="1" type="body"/>
          </p:nvPr>
        </p:nvSpPr>
        <p:spPr>
          <a:xfrm rot="5400000">
            <a:off x="3832225" y="-1622425"/>
            <a:ext cx="4525963" cy="1097121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74"/>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4"/>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4"/>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75"/>
          <p:cNvSpPr txBox="1"/>
          <p:nvPr>
            <p:ph type="title"/>
          </p:nvPr>
        </p:nvSpPr>
        <p:spPr>
          <a:xfrm rot="5400000">
            <a:off x="10685808" y="1372898"/>
            <a:ext cx="5851525" cy="365500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75"/>
          <p:cNvSpPr txBox="1"/>
          <p:nvPr>
            <p:ph idx="1" type="body"/>
          </p:nvPr>
        </p:nvSpPr>
        <p:spPr>
          <a:xfrm rot="5400000">
            <a:off x="3271031" y="-2183697"/>
            <a:ext cx="5851525" cy="1076819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75"/>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75"/>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75"/>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66"/>
          <p:cNvSpPr txBox="1"/>
          <p:nvPr>
            <p:ph type="title"/>
          </p:nvPr>
        </p:nvSpPr>
        <p:spPr>
          <a:xfrm>
            <a:off x="609600" y="274638"/>
            <a:ext cx="10971213"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 name="Google Shape;23;p66"/>
          <p:cNvSpPr txBox="1"/>
          <p:nvPr>
            <p:ph idx="1" type="body"/>
          </p:nvPr>
        </p:nvSpPr>
        <p:spPr>
          <a:xfrm>
            <a:off x="609600" y="1600200"/>
            <a:ext cx="10971213"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66"/>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6"/>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6"/>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67"/>
          <p:cNvSpPr txBox="1"/>
          <p:nvPr>
            <p:ph type="title"/>
          </p:nvPr>
        </p:nvSpPr>
        <p:spPr>
          <a:xfrm>
            <a:off x="962959" y="4406901"/>
            <a:ext cx="10361851"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 name="Google Shape;29;p67"/>
          <p:cNvSpPr txBox="1"/>
          <p:nvPr>
            <p:ph idx="1" type="body"/>
          </p:nvPr>
        </p:nvSpPr>
        <p:spPr>
          <a:xfrm>
            <a:off x="962959" y="2906713"/>
            <a:ext cx="10361851"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67"/>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7"/>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7"/>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68"/>
          <p:cNvSpPr txBox="1"/>
          <p:nvPr>
            <p:ph type="title"/>
          </p:nvPr>
        </p:nvSpPr>
        <p:spPr>
          <a:xfrm>
            <a:off x="609600" y="274638"/>
            <a:ext cx="10971213"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68"/>
          <p:cNvSpPr txBox="1"/>
          <p:nvPr>
            <p:ph idx="1" type="body"/>
          </p:nvPr>
        </p:nvSpPr>
        <p:spPr>
          <a:xfrm>
            <a:off x="812695" y="1600201"/>
            <a:ext cx="7210545"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68"/>
          <p:cNvSpPr txBox="1"/>
          <p:nvPr>
            <p:ph idx="2" type="body"/>
          </p:nvPr>
        </p:nvSpPr>
        <p:spPr>
          <a:xfrm>
            <a:off x="8226413" y="1600201"/>
            <a:ext cx="7212661"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68"/>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8"/>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8"/>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69"/>
          <p:cNvSpPr txBox="1"/>
          <p:nvPr>
            <p:ph type="title"/>
          </p:nvPr>
        </p:nvSpPr>
        <p:spPr>
          <a:xfrm>
            <a:off x="609521" y="274638"/>
            <a:ext cx="10971372"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 name="Google Shape;42;p69"/>
          <p:cNvSpPr txBox="1"/>
          <p:nvPr>
            <p:ph idx="1" type="body"/>
          </p:nvPr>
        </p:nvSpPr>
        <p:spPr>
          <a:xfrm>
            <a:off x="609521" y="1535113"/>
            <a:ext cx="5386216"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69"/>
          <p:cNvSpPr txBox="1"/>
          <p:nvPr>
            <p:ph idx="2" type="body"/>
          </p:nvPr>
        </p:nvSpPr>
        <p:spPr>
          <a:xfrm>
            <a:off x="609521" y="2174875"/>
            <a:ext cx="5386216"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69"/>
          <p:cNvSpPr txBox="1"/>
          <p:nvPr>
            <p:ph idx="3" type="body"/>
          </p:nvPr>
        </p:nvSpPr>
        <p:spPr>
          <a:xfrm>
            <a:off x="6192561" y="1535113"/>
            <a:ext cx="5388332"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69"/>
          <p:cNvSpPr txBox="1"/>
          <p:nvPr>
            <p:ph idx="4" type="body"/>
          </p:nvPr>
        </p:nvSpPr>
        <p:spPr>
          <a:xfrm>
            <a:off x="6192561" y="2174875"/>
            <a:ext cx="5388332"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69"/>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9"/>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9"/>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70"/>
          <p:cNvSpPr txBox="1"/>
          <p:nvPr>
            <p:ph type="title"/>
          </p:nvPr>
        </p:nvSpPr>
        <p:spPr>
          <a:xfrm>
            <a:off x="609600" y="274638"/>
            <a:ext cx="10971213"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 name="Google Shape;51;p70"/>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0"/>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0"/>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71"/>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1"/>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1"/>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72"/>
          <p:cNvSpPr txBox="1"/>
          <p:nvPr>
            <p:ph type="title"/>
          </p:nvPr>
        </p:nvSpPr>
        <p:spPr>
          <a:xfrm>
            <a:off x="609521" y="273050"/>
            <a:ext cx="4010562"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72"/>
          <p:cNvSpPr txBox="1"/>
          <p:nvPr>
            <p:ph idx="1" type="body"/>
          </p:nvPr>
        </p:nvSpPr>
        <p:spPr>
          <a:xfrm>
            <a:off x="4766113" y="273051"/>
            <a:ext cx="6814779"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72"/>
          <p:cNvSpPr txBox="1"/>
          <p:nvPr>
            <p:ph idx="2" type="body"/>
          </p:nvPr>
        </p:nvSpPr>
        <p:spPr>
          <a:xfrm>
            <a:off x="609521" y="1435101"/>
            <a:ext cx="4010562"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72"/>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2"/>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2"/>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73"/>
          <p:cNvSpPr txBox="1"/>
          <p:nvPr>
            <p:ph type="title"/>
          </p:nvPr>
        </p:nvSpPr>
        <p:spPr>
          <a:xfrm>
            <a:off x="2389406" y="4800600"/>
            <a:ext cx="7314248"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73"/>
          <p:cNvSpPr/>
          <p:nvPr>
            <p:ph idx="2" type="pic"/>
          </p:nvPr>
        </p:nvSpPr>
        <p:spPr>
          <a:xfrm>
            <a:off x="2389406" y="612775"/>
            <a:ext cx="7314248" cy="4114800"/>
          </a:xfrm>
          <a:prstGeom prst="rect">
            <a:avLst/>
          </a:prstGeom>
          <a:noFill/>
          <a:ln>
            <a:noFill/>
          </a:ln>
        </p:spPr>
      </p:sp>
      <p:sp>
        <p:nvSpPr>
          <p:cNvPr id="68" name="Google Shape;68;p73"/>
          <p:cNvSpPr txBox="1"/>
          <p:nvPr>
            <p:ph idx="1" type="body"/>
          </p:nvPr>
        </p:nvSpPr>
        <p:spPr>
          <a:xfrm>
            <a:off x="2389406" y="5367338"/>
            <a:ext cx="7314248"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73"/>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3"/>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3"/>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4"/>
          <p:cNvSpPr txBox="1"/>
          <p:nvPr>
            <p:ph type="title"/>
          </p:nvPr>
        </p:nvSpPr>
        <p:spPr>
          <a:xfrm>
            <a:off x="609600" y="274638"/>
            <a:ext cx="10971213"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9pPr>
          </a:lstStyle>
          <a:p/>
        </p:txBody>
      </p:sp>
      <p:sp>
        <p:nvSpPr>
          <p:cNvPr id="11" name="Google Shape;11;p64"/>
          <p:cNvSpPr txBox="1"/>
          <p:nvPr>
            <p:ph idx="1" type="body"/>
          </p:nvPr>
        </p:nvSpPr>
        <p:spPr>
          <a:xfrm>
            <a:off x="609600" y="1600200"/>
            <a:ext cx="10971213"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12" name="Google Shape;12;p64"/>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64"/>
          <p:cNvSpPr txBox="1"/>
          <p:nvPr>
            <p:ph idx="11" type="ftr"/>
          </p:nvPr>
        </p:nvSpPr>
        <p:spPr>
          <a:xfrm>
            <a:off x="4165600" y="6356350"/>
            <a:ext cx="3859213"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64"/>
          <p:cNvSpPr txBox="1"/>
          <p:nvPr>
            <p:ph idx="12" type="sldNum"/>
          </p:nvPr>
        </p:nvSpPr>
        <p:spPr>
          <a:xfrm>
            <a:off x="8736013" y="6356350"/>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58.png"/><Relationship Id="rId5" Type="http://schemas.openxmlformats.org/officeDocument/2006/relationships/image" Target="../media/image47.png"/><Relationship Id="rId6"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0.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3.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0.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85.jpg"/><Relationship Id="rId5" Type="http://schemas.openxmlformats.org/officeDocument/2006/relationships/image" Target="../media/image5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9.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6.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7.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6.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jp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3.jpg"/><Relationship Id="rId7" Type="http://schemas.openxmlformats.org/officeDocument/2006/relationships/image" Target="../media/image14.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a:off x="0" y="0"/>
            <a:ext cx="12190730" cy="6858000"/>
          </a:xfrm>
          <a:prstGeom prst="rect">
            <a:avLst/>
          </a:prstGeom>
          <a:noFill/>
          <a:ln>
            <a:noFill/>
          </a:ln>
        </p:spPr>
      </p:pic>
      <p:sp>
        <p:nvSpPr>
          <p:cNvPr id="90" name="Google Shape;90;p1"/>
          <p:cNvSpPr/>
          <p:nvPr/>
        </p:nvSpPr>
        <p:spPr>
          <a:xfrm>
            <a:off x="0" y="0"/>
            <a:ext cx="12190730" cy="6858000"/>
          </a:xfrm>
          <a:prstGeom prst="rect">
            <a:avLst/>
          </a:prstGeom>
          <a:gradFill>
            <a:gsLst>
              <a:gs pos="0">
                <a:srgbClr val="007635">
                  <a:alpha val="90588"/>
                </a:srgbClr>
              </a:gs>
              <a:gs pos="100000">
                <a:srgbClr val="004D86">
                  <a:alpha val="86274"/>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91" name="Google Shape;91;p1"/>
          <p:cNvSpPr/>
          <p:nvPr/>
        </p:nvSpPr>
        <p:spPr>
          <a:xfrm>
            <a:off x="3215005" y="549275"/>
            <a:ext cx="5760720" cy="575945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92" name="Google Shape;92;p1"/>
          <p:cNvGrpSpPr/>
          <p:nvPr/>
        </p:nvGrpSpPr>
        <p:grpSpPr>
          <a:xfrm>
            <a:off x="2474146" y="2496437"/>
            <a:ext cx="6076703" cy="1220180"/>
            <a:chOff x="3776980" y="2496475"/>
            <a:chExt cx="4816664" cy="1220180"/>
          </a:xfrm>
        </p:grpSpPr>
        <p:cxnSp>
          <p:nvCxnSpPr>
            <p:cNvPr id="93" name="Google Shape;93;p1"/>
            <p:cNvCxnSpPr/>
            <p:nvPr/>
          </p:nvCxnSpPr>
          <p:spPr>
            <a:xfrm>
              <a:off x="3776980" y="3716655"/>
              <a:ext cx="4566920" cy="0"/>
            </a:xfrm>
            <a:prstGeom prst="straightConnector1">
              <a:avLst/>
            </a:prstGeom>
            <a:noFill/>
            <a:ln cap="flat" cmpd="sng" w="9525">
              <a:solidFill>
                <a:srgbClr val="262626"/>
              </a:solidFill>
              <a:prstDash val="dot"/>
              <a:round/>
              <a:headEnd len="sm" w="sm" type="none"/>
              <a:tailEnd len="sm" w="sm" type="none"/>
            </a:ln>
          </p:spPr>
        </p:cxnSp>
        <p:sp>
          <p:nvSpPr>
            <p:cNvPr id="94" name="Google Shape;94;p1"/>
            <p:cNvSpPr txBox="1"/>
            <p:nvPr/>
          </p:nvSpPr>
          <p:spPr>
            <a:xfrm>
              <a:off x="4566144" y="2496475"/>
              <a:ext cx="4027500" cy="99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900"/>
                <a:buFont typeface="Arial"/>
                <a:buNone/>
              </a:pPr>
              <a:r>
                <a:rPr b="1" lang="ko-KR" sz="5900">
                  <a:solidFill>
                    <a:srgbClr val="3F3F3F"/>
                  </a:solidFill>
                  <a:latin typeface="Malgun Gothic"/>
                  <a:ea typeface="Malgun Gothic"/>
                  <a:cs typeface="Malgun Gothic"/>
                  <a:sym typeface="Malgun Gothic"/>
                </a:rPr>
                <a:t>GD HEALTH</a:t>
              </a:r>
              <a:endParaRPr b="1" i="0" sz="5900" u="none" cap="none" strike="noStrike">
                <a:solidFill>
                  <a:srgbClr val="3F3F3F"/>
                </a:solidFill>
                <a:latin typeface="Malgun Gothic"/>
                <a:ea typeface="Malgun Gothic"/>
                <a:cs typeface="Malgun Gothic"/>
                <a:sym typeface="Malgun Gothic"/>
              </a:endParaRPr>
            </a:p>
          </p:txBody>
        </p:sp>
      </p:grpSp>
      <p:sp>
        <p:nvSpPr>
          <p:cNvPr id="95" name="Google Shape;95;p1"/>
          <p:cNvSpPr txBox="1"/>
          <p:nvPr/>
        </p:nvSpPr>
        <p:spPr>
          <a:xfrm>
            <a:off x="2430780" y="3542030"/>
            <a:ext cx="7329805" cy="11696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Malgun Gothic"/>
                <a:ea typeface="Malgun Gothic"/>
                <a:cs typeface="Malgun Gothic"/>
                <a:sym typeface="Malgun Gothic"/>
              </a:rPr>
              <a:t>(디지털컨버전스) 공공데이터 융합</a:t>
            </a:r>
            <a:endParaRPr b="1" i="0" sz="2400" u="none" cap="none" strike="noStrike">
              <a:solidFill>
                <a:srgbClr val="3F3F3F"/>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Malgun Gothic"/>
                <a:ea typeface="Malgun Gothic"/>
                <a:cs typeface="Malgun Gothic"/>
                <a:sym typeface="Malgun Gothic"/>
              </a:rPr>
              <a:t>자바/스프링 개발자 양성과정</a:t>
            </a:r>
            <a:endParaRPr b="1" i="0" sz="2400" u="none" cap="none" strike="noStrike">
              <a:solidFill>
                <a:srgbClr val="3F3F3F"/>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3F3F3F"/>
              </a:solidFill>
              <a:latin typeface="Malgun Gothic"/>
              <a:ea typeface="Malgun Gothic"/>
              <a:cs typeface="Malgun Gothic"/>
              <a:sym typeface="Malgun Gothic"/>
            </a:endParaRPr>
          </a:p>
        </p:txBody>
      </p:sp>
      <p:pic>
        <p:nvPicPr>
          <p:cNvPr id="96" name="Google Shape;96;p1"/>
          <p:cNvPicPr preferRelativeResize="0"/>
          <p:nvPr/>
        </p:nvPicPr>
        <p:blipFill rotWithShape="1">
          <a:blip r:embed="rId4">
            <a:alphaModFix/>
          </a:blip>
          <a:srcRect b="0" l="0" r="0" t="0"/>
          <a:stretch/>
        </p:blipFill>
        <p:spPr>
          <a:xfrm>
            <a:off x="4386580" y="4469130"/>
            <a:ext cx="3416300" cy="23793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0"/>
          <p:cNvSpPr txBox="1"/>
          <p:nvPr/>
        </p:nvSpPr>
        <p:spPr>
          <a:xfrm>
            <a:off x="488950" y="765175"/>
            <a:ext cx="3314700"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1400" u="none" cap="none" strike="noStrike">
              <a:solidFill>
                <a:srgbClr val="000000"/>
              </a:solidFill>
              <a:latin typeface="Malgun Gothic"/>
              <a:ea typeface="Malgun Gothic"/>
              <a:cs typeface="Malgun Gothic"/>
              <a:sym typeface="Malgun Gothic"/>
            </a:endParaRPr>
          </a:p>
        </p:txBody>
      </p:sp>
      <p:sp>
        <p:nvSpPr>
          <p:cNvPr id="340" name="Google Shape;340;p10"/>
          <p:cNvSpPr txBox="1"/>
          <p:nvPr/>
        </p:nvSpPr>
        <p:spPr>
          <a:xfrm>
            <a:off x="509905" y="1651000"/>
            <a:ext cx="7739380" cy="305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chemeClr val="dk2"/>
                </a:solidFill>
                <a:latin typeface="Arial"/>
                <a:ea typeface="Arial"/>
                <a:cs typeface="Arial"/>
                <a:sym typeface="Arial"/>
              </a:rPr>
              <a:t>분석/설계 : 요구사항 정의</a:t>
            </a:r>
            <a:r>
              <a:rPr lang="ko-KR" sz="2400">
                <a:solidFill>
                  <a:schemeClr val="dk2"/>
                </a:solidFill>
              </a:rPr>
              <a:t>서</a:t>
            </a:r>
            <a:endParaRPr b="0" i="0" sz="2400" u="none" cap="none" strike="noStrike">
              <a:solidFill>
                <a:schemeClr val="dk2"/>
              </a:solidFill>
              <a:latin typeface="Arial"/>
              <a:ea typeface="Arial"/>
              <a:cs typeface="Arial"/>
              <a:sym typeface="Arial"/>
            </a:endParaRPr>
          </a:p>
        </p:txBody>
      </p:sp>
      <p:sp>
        <p:nvSpPr>
          <p:cNvPr id="341" name="Google Shape;341;p10"/>
          <p:cNvSpPr txBox="1"/>
          <p:nvPr/>
        </p:nvSpPr>
        <p:spPr>
          <a:xfrm>
            <a:off x="426085" y="2204085"/>
            <a:ext cx="7600950" cy="4556125"/>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27939" lvl="0" marL="83820" marR="0" rtl="0" algn="l">
              <a:lnSpc>
                <a:spcPct val="100000"/>
              </a:lnSpc>
              <a:spcBef>
                <a:spcPts val="0"/>
              </a:spcBef>
              <a:spcAft>
                <a:spcPts val="0"/>
              </a:spcAft>
              <a:buClr>
                <a:srgbClr val="000000"/>
              </a:buClr>
              <a:buSzPts val="880"/>
              <a:buFont typeface="Arial"/>
              <a:buNone/>
            </a:pPr>
            <a:r>
              <a:t/>
            </a:r>
            <a:endParaRPr b="0" i="0" sz="880" u="none" cap="none" strike="noStrike">
              <a:solidFill>
                <a:srgbClr val="FF0000"/>
              </a:solidFill>
              <a:latin typeface="Malgun Gothic"/>
              <a:ea typeface="Malgun Gothic"/>
              <a:cs typeface="Malgun Gothic"/>
              <a:sym typeface="Malgun Gothic"/>
            </a:endParaRPr>
          </a:p>
        </p:txBody>
      </p:sp>
      <p:sp>
        <p:nvSpPr>
          <p:cNvPr id="342" name="Google Shape;342;p10"/>
          <p:cNvSpPr/>
          <p:nvPr/>
        </p:nvSpPr>
        <p:spPr>
          <a:xfrm>
            <a:off x="8672195" y="1954530"/>
            <a:ext cx="3162300" cy="285115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사용 툴 </a:t>
            </a:r>
            <a:r>
              <a:rPr b="0" i="0" lang="ko-KR" sz="1800" u="none" cap="none" strike="noStrike">
                <a:solidFill>
                  <a:schemeClr val="dk1"/>
                </a:solidFill>
                <a:latin typeface="Malgun Gothic"/>
                <a:ea typeface="Malgun Gothic"/>
                <a:cs typeface="Malgun Gothic"/>
                <a:sym typeface="Malgun Gothic"/>
              </a:rPr>
              <a:t>: </a:t>
            </a:r>
            <a:r>
              <a:rPr b="1" i="0" lang="ko-KR" sz="1800" u="none" cap="none" strike="noStrike">
                <a:solidFill>
                  <a:schemeClr val="dk2"/>
                </a:solidFill>
                <a:latin typeface="Malgun Gothic"/>
                <a:ea typeface="Malgun Gothic"/>
                <a:cs typeface="Malgun Gothic"/>
                <a:sym typeface="Malgun Gothic"/>
              </a:rPr>
              <a:t>스프레드시트</a:t>
            </a:r>
            <a:endParaRPr b="1" i="0" sz="1800" u="none" cap="none" strike="noStrike">
              <a:solidFill>
                <a:schemeClr val="dk2"/>
              </a:solidFill>
              <a:latin typeface="Malgun Gothic"/>
              <a:ea typeface="Malgun Gothic"/>
              <a:cs typeface="Malgun Gothic"/>
              <a:sym typeface="Malgun Gothic"/>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342900" lvl="0" marL="45720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2"/>
                </a:solidFill>
                <a:latin typeface="Malgun Gothic"/>
                <a:ea typeface="Malgun Gothic"/>
                <a:cs typeface="Malgun Gothic"/>
                <a:sym typeface="Malgun Gothic"/>
              </a:rPr>
              <a:t>Google Spreadsheets</a:t>
            </a:r>
            <a:r>
              <a:rPr b="1" i="0" lang="ko-KR" sz="1800" u="none" cap="none" strike="noStrike">
                <a:solidFill>
                  <a:schemeClr val="dk1"/>
                </a:solidFill>
                <a:latin typeface="Malgun Gothic"/>
                <a:ea typeface="Malgun Gothic"/>
                <a:cs typeface="Malgun Gothic"/>
                <a:sym typeface="Malgun Gothic"/>
              </a:rPr>
              <a:t>를 사용하여 팀원간 요구사항의 합을 바탕으로 숙소 예약 웹 프로젝트에 적용할 기능을 사용하는 계층별로 정리함.</a:t>
            </a:r>
            <a:endParaRPr b="1" i="0" sz="1800" u="none" cap="none" strike="noStrike">
              <a:solidFill>
                <a:schemeClr val="dk1"/>
              </a:solidFill>
              <a:latin typeface="Malgun Gothic"/>
              <a:ea typeface="Malgun Gothic"/>
              <a:cs typeface="Malgun Gothic"/>
              <a:sym typeface="Malgun Gothic"/>
            </a:endParaRPr>
          </a:p>
        </p:txBody>
      </p:sp>
      <p:sp>
        <p:nvSpPr>
          <p:cNvPr id="343" name="Google Shape;343;p10"/>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344" name="Google Shape;344;p10"/>
          <p:cNvGrpSpPr/>
          <p:nvPr/>
        </p:nvGrpSpPr>
        <p:grpSpPr>
          <a:xfrm>
            <a:off x="4453575" y="43179"/>
            <a:ext cx="7508240" cy="590869"/>
            <a:chOff x="4453575" y="43179"/>
            <a:chExt cx="7508240" cy="590869"/>
          </a:xfrm>
        </p:grpSpPr>
        <p:sp>
          <p:nvSpPr>
            <p:cNvPr id="345" name="Google Shape;345;p10"/>
            <p:cNvSpPr/>
            <p:nvPr/>
          </p:nvSpPr>
          <p:spPr>
            <a:xfrm flipH="1">
              <a:off x="445357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346" name="Google Shape;346;p10"/>
            <p:cNvSpPr/>
            <p:nvPr/>
          </p:nvSpPr>
          <p:spPr>
            <a:xfrm flipH="1">
              <a:off x="5554030" y="66993"/>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347" name="Google Shape;347;p10"/>
            <p:cNvSpPr/>
            <p:nvPr/>
          </p:nvSpPr>
          <p:spPr>
            <a:xfrm flipH="1">
              <a:off x="665702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348" name="Google Shape;348;p10"/>
            <p:cNvSpPr/>
            <p:nvPr/>
          </p:nvSpPr>
          <p:spPr>
            <a:xfrm flipH="1">
              <a:off x="7733350" y="66358"/>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349" name="Google Shape;349;p10"/>
            <p:cNvSpPr/>
            <p:nvPr/>
          </p:nvSpPr>
          <p:spPr>
            <a:xfrm flipH="1">
              <a:off x="8788402" y="66675"/>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350" name="Google Shape;350;p10"/>
            <p:cNvSpPr/>
            <p:nvPr/>
          </p:nvSpPr>
          <p:spPr>
            <a:xfrm flipH="1">
              <a:off x="996220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351" name="Google Shape;351;p10"/>
            <p:cNvSpPr/>
            <p:nvPr/>
          </p:nvSpPr>
          <p:spPr>
            <a:xfrm flipH="1">
              <a:off x="1109885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352" name="Google Shape;352;p10"/>
            <p:cNvSpPr/>
            <p:nvPr/>
          </p:nvSpPr>
          <p:spPr>
            <a:xfrm flipH="1">
              <a:off x="7733350" y="4889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353" name="Google Shape;353;p10"/>
            <p:cNvSpPr/>
            <p:nvPr/>
          </p:nvSpPr>
          <p:spPr>
            <a:xfrm flipH="1">
              <a:off x="8788401" y="43179"/>
              <a:ext cx="866140" cy="57848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pic>
        <p:nvPicPr>
          <p:cNvPr id="354" name="Google Shape;354;p10"/>
          <p:cNvPicPr preferRelativeResize="0"/>
          <p:nvPr/>
        </p:nvPicPr>
        <p:blipFill>
          <a:blip r:embed="rId3">
            <a:alphaModFix/>
          </a:blip>
          <a:stretch>
            <a:fillRect/>
          </a:stretch>
        </p:blipFill>
        <p:spPr>
          <a:xfrm>
            <a:off x="426064" y="2621407"/>
            <a:ext cx="7413949" cy="3721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2"/>
          <p:cNvSpPr txBox="1"/>
          <p:nvPr/>
        </p:nvSpPr>
        <p:spPr>
          <a:xfrm>
            <a:off x="488950" y="765175"/>
            <a:ext cx="3154680"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1400" u="none" cap="none" strike="noStrike">
              <a:solidFill>
                <a:srgbClr val="000000"/>
              </a:solidFill>
              <a:latin typeface="Malgun Gothic"/>
              <a:ea typeface="Malgun Gothic"/>
              <a:cs typeface="Malgun Gothic"/>
              <a:sym typeface="Malgun Gothic"/>
            </a:endParaRPr>
          </a:p>
        </p:txBody>
      </p:sp>
      <p:sp>
        <p:nvSpPr>
          <p:cNvPr id="361" name="Google Shape;361;p12"/>
          <p:cNvSpPr txBox="1"/>
          <p:nvPr/>
        </p:nvSpPr>
        <p:spPr>
          <a:xfrm>
            <a:off x="426085" y="2132330"/>
            <a:ext cx="7364730" cy="462407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27939" lvl="0" marL="83820" marR="0" rtl="0" algn="l">
              <a:lnSpc>
                <a:spcPct val="100000"/>
              </a:lnSpc>
              <a:spcBef>
                <a:spcPts val="0"/>
              </a:spcBef>
              <a:spcAft>
                <a:spcPts val="0"/>
              </a:spcAft>
              <a:buClr>
                <a:srgbClr val="000000"/>
              </a:buClr>
              <a:buSzPts val="880"/>
              <a:buFont typeface="Arial"/>
              <a:buNone/>
            </a:pPr>
            <a:r>
              <a:t/>
            </a:r>
            <a:endParaRPr b="0" i="0" sz="880" u="none" cap="none" strike="noStrike">
              <a:solidFill>
                <a:srgbClr val="FF0000"/>
              </a:solidFill>
              <a:latin typeface="Malgun Gothic"/>
              <a:ea typeface="Malgun Gothic"/>
              <a:cs typeface="Malgun Gothic"/>
              <a:sym typeface="Malgun Gothic"/>
            </a:endParaRPr>
          </a:p>
        </p:txBody>
      </p:sp>
      <p:sp>
        <p:nvSpPr>
          <p:cNvPr id="362" name="Google Shape;362;p12"/>
          <p:cNvSpPr/>
          <p:nvPr/>
        </p:nvSpPr>
        <p:spPr>
          <a:xfrm>
            <a:off x="8702040" y="2234565"/>
            <a:ext cx="2872740" cy="23241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요구사항 정의서와 기능 정의서를 기반으로 논리ERD 설계</a:t>
            </a:r>
            <a:endParaRPr b="1" i="0" sz="1800" u="none" cap="none" strike="noStrike">
              <a:solidFill>
                <a:schemeClr val="dk1"/>
              </a:solidFill>
              <a:latin typeface="Malgun Gothic"/>
              <a:ea typeface="Malgun Gothic"/>
              <a:cs typeface="Malgun Gothic"/>
              <a:sym typeface="Malgun Gothic"/>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각 테이블의 KEY와 테이블 간의 외래키 및 관계 설정</a:t>
            </a:r>
            <a:endParaRPr b="1" i="0" sz="1800" u="none" cap="none" strike="noStrike">
              <a:solidFill>
                <a:schemeClr val="dk1"/>
              </a:solidFill>
              <a:latin typeface="Malgun Gothic"/>
              <a:ea typeface="Malgun Gothic"/>
              <a:cs typeface="Malgun Gothic"/>
              <a:sym typeface="Malgun Gothic"/>
            </a:endParaRPr>
          </a:p>
        </p:txBody>
      </p:sp>
      <p:sp>
        <p:nvSpPr>
          <p:cNvPr id="363" name="Google Shape;363;p12"/>
          <p:cNvSpPr txBox="1"/>
          <p:nvPr/>
        </p:nvSpPr>
        <p:spPr>
          <a:xfrm>
            <a:off x="509905" y="1651000"/>
            <a:ext cx="7739380" cy="305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chemeClr val="dk2"/>
                </a:solidFill>
                <a:latin typeface="Arial"/>
                <a:ea typeface="Arial"/>
                <a:cs typeface="Arial"/>
                <a:sym typeface="Arial"/>
              </a:rPr>
              <a:t>분석/설계 : 논리적 ERD 설계</a:t>
            </a:r>
            <a:endParaRPr b="0" i="0" sz="2400" u="none" cap="none" strike="noStrike">
              <a:solidFill>
                <a:schemeClr val="dk2"/>
              </a:solidFill>
              <a:latin typeface="Arial"/>
              <a:ea typeface="Arial"/>
              <a:cs typeface="Arial"/>
              <a:sym typeface="Arial"/>
            </a:endParaRPr>
          </a:p>
        </p:txBody>
      </p:sp>
      <p:sp>
        <p:nvSpPr>
          <p:cNvPr id="364" name="Google Shape;364;p12"/>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365" name="Google Shape;365;p12"/>
          <p:cNvGrpSpPr/>
          <p:nvPr/>
        </p:nvGrpSpPr>
        <p:grpSpPr>
          <a:xfrm>
            <a:off x="4453575" y="43179"/>
            <a:ext cx="7508240" cy="590869"/>
            <a:chOff x="4453575" y="43179"/>
            <a:chExt cx="7508240" cy="590869"/>
          </a:xfrm>
        </p:grpSpPr>
        <p:sp>
          <p:nvSpPr>
            <p:cNvPr id="366" name="Google Shape;366;p12"/>
            <p:cNvSpPr/>
            <p:nvPr/>
          </p:nvSpPr>
          <p:spPr>
            <a:xfrm flipH="1">
              <a:off x="445357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367" name="Google Shape;367;p12"/>
            <p:cNvSpPr/>
            <p:nvPr/>
          </p:nvSpPr>
          <p:spPr>
            <a:xfrm flipH="1">
              <a:off x="5554030" y="66993"/>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368" name="Google Shape;368;p12"/>
            <p:cNvSpPr/>
            <p:nvPr/>
          </p:nvSpPr>
          <p:spPr>
            <a:xfrm flipH="1">
              <a:off x="665702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369" name="Google Shape;369;p12"/>
            <p:cNvSpPr/>
            <p:nvPr/>
          </p:nvSpPr>
          <p:spPr>
            <a:xfrm flipH="1">
              <a:off x="7733350" y="66358"/>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370" name="Google Shape;370;p12"/>
            <p:cNvSpPr/>
            <p:nvPr/>
          </p:nvSpPr>
          <p:spPr>
            <a:xfrm flipH="1">
              <a:off x="8788402" y="66675"/>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371" name="Google Shape;371;p12"/>
            <p:cNvSpPr/>
            <p:nvPr/>
          </p:nvSpPr>
          <p:spPr>
            <a:xfrm flipH="1">
              <a:off x="996220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372" name="Google Shape;372;p12"/>
            <p:cNvSpPr/>
            <p:nvPr/>
          </p:nvSpPr>
          <p:spPr>
            <a:xfrm flipH="1">
              <a:off x="1109885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373" name="Google Shape;373;p12"/>
            <p:cNvSpPr/>
            <p:nvPr/>
          </p:nvSpPr>
          <p:spPr>
            <a:xfrm flipH="1">
              <a:off x="7733350" y="4889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374" name="Google Shape;374;p12"/>
            <p:cNvSpPr/>
            <p:nvPr/>
          </p:nvSpPr>
          <p:spPr>
            <a:xfrm flipH="1">
              <a:off x="8788401" y="43179"/>
              <a:ext cx="866140" cy="57848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pic>
        <p:nvPicPr>
          <p:cNvPr id="375" name="Google Shape;375;p12"/>
          <p:cNvPicPr preferRelativeResize="0"/>
          <p:nvPr/>
        </p:nvPicPr>
        <p:blipFill>
          <a:blip r:embed="rId3">
            <a:alphaModFix/>
          </a:blip>
          <a:stretch>
            <a:fillRect/>
          </a:stretch>
        </p:blipFill>
        <p:spPr>
          <a:xfrm>
            <a:off x="1850801" y="2084626"/>
            <a:ext cx="5252648" cy="4671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3"/>
          <p:cNvSpPr txBox="1"/>
          <p:nvPr/>
        </p:nvSpPr>
        <p:spPr>
          <a:xfrm>
            <a:off x="488950" y="765175"/>
            <a:ext cx="3096895"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1400" u="none" cap="none" strike="noStrike">
              <a:solidFill>
                <a:srgbClr val="000000"/>
              </a:solidFill>
              <a:latin typeface="Malgun Gothic"/>
              <a:ea typeface="Malgun Gothic"/>
              <a:cs typeface="Malgun Gothic"/>
              <a:sym typeface="Malgun Gothic"/>
            </a:endParaRPr>
          </a:p>
        </p:txBody>
      </p:sp>
      <p:sp>
        <p:nvSpPr>
          <p:cNvPr id="382" name="Google Shape;382;p13"/>
          <p:cNvSpPr txBox="1"/>
          <p:nvPr/>
        </p:nvSpPr>
        <p:spPr>
          <a:xfrm>
            <a:off x="407035" y="2170430"/>
            <a:ext cx="7990205" cy="437007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27939" lvl="0" marL="83820" marR="0" rtl="0" algn="l">
              <a:lnSpc>
                <a:spcPct val="100000"/>
              </a:lnSpc>
              <a:spcBef>
                <a:spcPts val="0"/>
              </a:spcBef>
              <a:spcAft>
                <a:spcPts val="0"/>
              </a:spcAft>
              <a:buClr>
                <a:srgbClr val="000000"/>
              </a:buClr>
              <a:buSzPts val="880"/>
              <a:buFont typeface="Arial"/>
              <a:buNone/>
            </a:pPr>
            <a:r>
              <a:t/>
            </a:r>
            <a:endParaRPr b="0" i="0" sz="880" u="none" cap="none" strike="noStrike">
              <a:solidFill>
                <a:srgbClr val="FF0000"/>
              </a:solidFill>
              <a:latin typeface="Malgun Gothic"/>
              <a:ea typeface="Malgun Gothic"/>
              <a:cs typeface="Malgun Gothic"/>
              <a:sym typeface="Malgun Gothic"/>
            </a:endParaRPr>
          </a:p>
        </p:txBody>
      </p:sp>
      <p:sp>
        <p:nvSpPr>
          <p:cNvPr id="383" name="Google Shape;383;p13"/>
          <p:cNvSpPr/>
          <p:nvPr/>
        </p:nvSpPr>
        <p:spPr>
          <a:xfrm>
            <a:off x="8792210" y="2469515"/>
            <a:ext cx="3333750" cy="256032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숙소 예약 프로세스를 이해하고 이에 따라 필요한 테이블 작성</a:t>
            </a:r>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코멘트를 통해 테이블, 뷰, 프로시저, 트리거 등의 변경사항을 기록</a:t>
            </a:r>
            <a:endParaRPr b="1" i="0" sz="1800" u="none" cap="none" strike="noStrike">
              <a:solidFill>
                <a:schemeClr val="dk1"/>
              </a:solidFill>
              <a:latin typeface="Malgun Gothic"/>
              <a:ea typeface="Malgun Gothic"/>
              <a:cs typeface="Malgun Gothic"/>
              <a:sym typeface="Malgun Gothic"/>
            </a:endParaRPr>
          </a:p>
        </p:txBody>
      </p:sp>
      <p:sp>
        <p:nvSpPr>
          <p:cNvPr id="384" name="Google Shape;384;p13"/>
          <p:cNvSpPr txBox="1"/>
          <p:nvPr/>
        </p:nvSpPr>
        <p:spPr>
          <a:xfrm>
            <a:off x="452755" y="1670050"/>
            <a:ext cx="7739380" cy="305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chemeClr val="dk2"/>
                </a:solidFill>
                <a:latin typeface="Arial"/>
                <a:ea typeface="Arial"/>
                <a:cs typeface="Arial"/>
                <a:sym typeface="Arial"/>
              </a:rPr>
              <a:t>분석/설계 : 테이블정의서</a:t>
            </a:r>
            <a:endParaRPr b="0" i="0" sz="2400" u="none" cap="none" strike="noStrike">
              <a:solidFill>
                <a:schemeClr val="dk2"/>
              </a:solidFill>
              <a:latin typeface="Arial"/>
              <a:ea typeface="Arial"/>
              <a:cs typeface="Arial"/>
              <a:sym typeface="Arial"/>
            </a:endParaRPr>
          </a:p>
        </p:txBody>
      </p:sp>
      <p:sp>
        <p:nvSpPr>
          <p:cNvPr id="385" name="Google Shape;385;p13"/>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386" name="Google Shape;386;p13"/>
          <p:cNvGrpSpPr/>
          <p:nvPr/>
        </p:nvGrpSpPr>
        <p:grpSpPr>
          <a:xfrm>
            <a:off x="4453575" y="43179"/>
            <a:ext cx="7508240" cy="590869"/>
            <a:chOff x="4453575" y="43179"/>
            <a:chExt cx="7508240" cy="590869"/>
          </a:xfrm>
        </p:grpSpPr>
        <p:sp>
          <p:nvSpPr>
            <p:cNvPr id="387" name="Google Shape;387;p13"/>
            <p:cNvSpPr/>
            <p:nvPr/>
          </p:nvSpPr>
          <p:spPr>
            <a:xfrm flipH="1">
              <a:off x="445357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388" name="Google Shape;388;p13"/>
            <p:cNvSpPr/>
            <p:nvPr/>
          </p:nvSpPr>
          <p:spPr>
            <a:xfrm flipH="1">
              <a:off x="5554030" y="66993"/>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389" name="Google Shape;389;p13"/>
            <p:cNvSpPr/>
            <p:nvPr/>
          </p:nvSpPr>
          <p:spPr>
            <a:xfrm flipH="1">
              <a:off x="665702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390" name="Google Shape;390;p13"/>
            <p:cNvSpPr/>
            <p:nvPr/>
          </p:nvSpPr>
          <p:spPr>
            <a:xfrm flipH="1">
              <a:off x="7733350" y="66358"/>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391" name="Google Shape;391;p13"/>
            <p:cNvSpPr/>
            <p:nvPr/>
          </p:nvSpPr>
          <p:spPr>
            <a:xfrm flipH="1">
              <a:off x="8788402" y="66675"/>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392" name="Google Shape;392;p13"/>
            <p:cNvSpPr/>
            <p:nvPr/>
          </p:nvSpPr>
          <p:spPr>
            <a:xfrm flipH="1">
              <a:off x="996220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393" name="Google Shape;393;p13"/>
            <p:cNvSpPr/>
            <p:nvPr/>
          </p:nvSpPr>
          <p:spPr>
            <a:xfrm flipH="1">
              <a:off x="1109885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394" name="Google Shape;394;p13"/>
            <p:cNvSpPr/>
            <p:nvPr/>
          </p:nvSpPr>
          <p:spPr>
            <a:xfrm flipH="1">
              <a:off x="7733350" y="4889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395" name="Google Shape;395;p13"/>
            <p:cNvSpPr/>
            <p:nvPr/>
          </p:nvSpPr>
          <p:spPr>
            <a:xfrm flipH="1">
              <a:off x="8788401" y="43179"/>
              <a:ext cx="866140" cy="57848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pic>
        <p:nvPicPr>
          <p:cNvPr id="396" name="Google Shape;396;p13"/>
          <p:cNvPicPr preferRelativeResize="0"/>
          <p:nvPr/>
        </p:nvPicPr>
        <p:blipFill>
          <a:blip r:embed="rId3">
            <a:alphaModFix/>
          </a:blip>
          <a:stretch>
            <a:fillRect/>
          </a:stretch>
        </p:blipFill>
        <p:spPr>
          <a:xfrm>
            <a:off x="488950" y="2170425"/>
            <a:ext cx="5987399" cy="4289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4"/>
          <p:cNvSpPr txBox="1"/>
          <p:nvPr/>
        </p:nvSpPr>
        <p:spPr>
          <a:xfrm>
            <a:off x="488950" y="765175"/>
            <a:ext cx="3181350"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1400" u="none" cap="none" strike="noStrike">
              <a:solidFill>
                <a:srgbClr val="000000"/>
              </a:solidFill>
              <a:latin typeface="Malgun Gothic"/>
              <a:ea typeface="Malgun Gothic"/>
              <a:cs typeface="Malgun Gothic"/>
              <a:sym typeface="Malgun Gothic"/>
            </a:endParaRPr>
          </a:p>
        </p:txBody>
      </p:sp>
      <p:sp>
        <p:nvSpPr>
          <p:cNvPr id="403" name="Google Shape;403;p14"/>
          <p:cNvSpPr/>
          <p:nvPr/>
        </p:nvSpPr>
        <p:spPr>
          <a:xfrm>
            <a:off x="8761730" y="2286000"/>
            <a:ext cx="3263900" cy="323405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Popup 양식 표준화</a:t>
            </a:r>
            <a:endParaRPr b="1" i="0" sz="1800" u="none" cap="none" strike="noStrike">
              <a:solidFill>
                <a:schemeClr val="dk1"/>
              </a:solidFill>
              <a:latin typeface="Malgun Gothic"/>
              <a:ea typeface="Malgun Gothic"/>
              <a:cs typeface="Malgun Gothic"/>
              <a:sym typeface="Malgun Gothic"/>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메뉴, 표</a:t>
            </a:r>
            <a:r>
              <a:rPr b="1" lang="ko-KR" sz="1800">
                <a:solidFill>
                  <a:schemeClr val="dk1"/>
                </a:solidFill>
                <a:latin typeface="Malgun Gothic"/>
                <a:ea typeface="Malgun Gothic"/>
                <a:cs typeface="Malgun Gothic"/>
                <a:sym typeface="Malgun Gothic"/>
              </a:rPr>
              <a:t> </a:t>
            </a:r>
            <a:r>
              <a:rPr b="1" i="0" lang="ko-KR" sz="1800" u="none" cap="none" strike="noStrike">
                <a:solidFill>
                  <a:schemeClr val="dk1"/>
                </a:solidFill>
                <a:latin typeface="Malgun Gothic"/>
                <a:ea typeface="Malgun Gothic"/>
                <a:cs typeface="Malgun Gothic"/>
                <a:sym typeface="Malgun Gothic"/>
              </a:rPr>
              <a:t>표준화</a:t>
            </a:r>
            <a:endParaRPr b="1" i="0" sz="1800" u="none" cap="none" strike="noStrike">
              <a:solidFill>
                <a:schemeClr val="dk1"/>
              </a:solidFill>
              <a:latin typeface="Malgun Gothic"/>
              <a:ea typeface="Malgun Gothic"/>
              <a:cs typeface="Malgun Gothic"/>
              <a:sym typeface="Malgun Gothic"/>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페이징, 버튼, 리스트 등 스타일 표준화</a:t>
            </a:r>
            <a:endParaRPr b="1" i="0" sz="1800" u="none" cap="none" strike="noStrike">
              <a:solidFill>
                <a:schemeClr val="dk1"/>
              </a:solidFill>
              <a:latin typeface="Malgun Gothic"/>
              <a:ea typeface="Malgun Gothic"/>
              <a:cs typeface="Malgun Gothic"/>
              <a:sym typeface="Malgun Gothic"/>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폰트 스타일, 크기, 굵기 표준화</a:t>
            </a:r>
            <a:endParaRPr b="1" i="0" sz="1800" u="none" cap="none" strike="noStrike">
              <a:solidFill>
                <a:schemeClr val="dk1"/>
              </a:solidFill>
              <a:latin typeface="Malgun Gothic"/>
              <a:ea typeface="Malgun Gothic"/>
              <a:cs typeface="Malgun Gothic"/>
              <a:sym typeface="Malgun Gothic"/>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favicon 통일</a:t>
            </a:r>
            <a:endParaRPr b="1" i="0" sz="1800" u="none" cap="none" strike="noStrike">
              <a:solidFill>
                <a:schemeClr val="dk1"/>
              </a:solidFill>
              <a:latin typeface="Malgun Gothic"/>
              <a:ea typeface="Malgun Gothic"/>
              <a:cs typeface="Malgun Gothic"/>
              <a:sym typeface="Malgun Gothic"/>
            </a:endParaRPr>
          </a:p>
        </p:txBody>
      </p:sp>
      <p:sp>
        <p:nvSpPr>
          <p:cNvPr id="404" name="Google Shape;404;p14"/>
          <p:cNvSpPr txBox="1"/>
          <p:nvPr/>
        </p:nvSpPr>
        <p:spPr>
          <a:xfrm>
            <a:off x="492760" y="1540510"/>
            <a:ext cx="7739380" cy="305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chemeClr val="dk2"/>
                </a:solidFill>
                <a:latin typeface="Arial"/>
                <a:ea typeface="Arial"/>
                <a:cs typeface="Arial"/>
                <a:sym typeface="Arial"/>
              </a:rPr>
              <a:t>메인 </a:t>
            </a:r>
            <a:r>
              <a:rPr b="0" i="0" lang="ko-KR" sz="2400" u="none" cap="none" strike="noStrike">
                <a:solidFill>
                  <a:schemeClr val="dk2"/>
                </a:solidFill>
                <a:latin typeface="Malgun Gothic"/>
                <a:ea typeface="Malgun Gothic"/>
                <a:cs typeface="Malgun Gothic"/>
                <a:sym typeface="Malgun Gothic"/>
              </a:rPr>
              <a:t>UI</a:t>
            </a:r>
            <a:r>
              <a:rPr b="0" i="0" lang="ko-KR" sz="2400" u="none" cap="none" strike="noStrike">
                <a:solidFill>
                  <a:schemeClr val="dk2"/>
                </a:solidFill>
                <a:latin typeface="Arial"/>
                <a:ea typeface="Arial"/>
                <a:cs typeface="Arial"/>
                <a:sym typeface="Arial"/>
              </a:rPr>
              <a:t> </a:t>
            </a:r>
            <a:endParaRPr b="0" i="0" sz="2400" u="none" cap="none" strike="noStrike">
              <a:solidFill>
                <a:schemeClr val="dk2"/>
              </a:solidFill>
              <a:latin typeface="Arial"/>
              <a:ea typeface="Arial"/>
              <a:cs typeface="Arial"/>
              <a:sym typeface="Arial"/>
            </a:endParaRPr>
          </a:p>
        </p:txBody>
      </p:sp>
      <p:sp>
        <p:nvSpPr>
          <p:cNvPr id="405" name="Google Shape;405;p14"/>
          <p:cNvSpPr txBox="1"/>
          <p:nvPr/>
        </p:nvSpPr>
        <p:spPr>
          <a:xfrm>
            <a:off x="323850" y="2091690"/>
            <a:ext cx="7934325" cy="4511675"/>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27939" lvl="0" marL="83820" marR="0" rtl="0" algn="l">
              <a:lnSpc>
                <a:spcPct val="100000"/>
              </a:lnSpc>
              <a:spcBef>
                <a:spcPts val="0"/>
              </a:spcBef>
              <a:spcAft>
                <a:spcPts val="0"/>
              </a:spcAft>
              <a:buClr>
                <a:srgbClr val="000000"/>
              </a:buClr>
              <a:buSzPts val="880"/>
              <a:buFont typeface="Arial"/>
              <a:buNone/>
            </a:pPr>
            <a:r>
              <a:t/>
            </a:r>
            <a:endParaRPr b="0" i="0" sz="880" u="none" cap="none" strike="noStrike">
              <a:solidFill>
                <a:srgbClr val="FF0000"/>
              </a:solidFill>
              <a:latin typeface="Malgun Gothic"/>
              <a:ea typeface="Malgun Gothic"/>
              <a:cs typeface="Malgun Gothic"/>
              <a:sym typeface="Malgun Gothic"/>
            </a:endParaRPr>
          </a:p>
        </p:txBody>
      </p:sp>
      <p:sp>
        <p:nvSpPr>
          <p:cNvPr id="406" name="Google Shape;406;p14"/>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407" name="Google Shape;407;p14"/>
          <p:cNvGrpSpPr/>
          <p:nvPr/>
        </p:nvGrpSpPr>
        <p:grpSpPr>
          <a:xfrm>
            <a:off x="4453575" y="43179"/>
            <a:ext cx="7508240" cy="590869"/>
            <a:chOff x="4453575" y="43179"/>
            <a:chExt cx="7508240" cy="590869"/>
          </a:xfrm>
        </p:grpSpPr>
        <p:sp>
          <p:nvSpPr>
            <p:cNvPr id="408" name="Google Shape;408;p14"/>
            <p:cNvSpPr/>
            <p:nvPr/>
          </p:nvSpPr>
          <p:spPr>
            <a:xfrm flipH="1">
              <a:off x="445357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409" name="Google Shape;409;p14"/>
            <p:cNvSpPr/>
            <p:nvPr/>
          </p:nvSpPr>
          <p:spPr>
            <a:xfrm flipH="1">
              <a:off x="5554030" y="66993"/>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410" name="Google Shape;410;p14"/>
            <p:cNvSpPr/>
            <p:nvPr/>
          </p:nvSpPr>
          <p:spPr>
            <a:xfrm flipH="1">
              <a:off x="665702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411" name="Google Shape;411;p14"/>
            <p:cNvSpPr/>
            <p:nvPr/>
          </p:nvSpPr>
          <p:spPr>
            <a:xfrm flipH="1">
              <a:off x="7733350" y="66358"/>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412" name="Google Shape;412;p14"/>
            <p:cNvSpPr/>
            <p:nvPr/>
          </p:nvSpPr>
          <p:spPr>
            <a:xfrm flipH="1">
              <a:off x="8788402" y="66675"/>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413" name="Google Shape;413;p14"/>
            <p:cNvSpPr/>
            <p:nvPr/>
          </p:nvSpPr>
          <p:spPr>
            <a:xfrm flipH="1">
              <a:off x="996220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414" name="Google Shape;414;p14"/>
            <p:cNvSpPr/>
            <p:nvPr/>
          </p:nvSpPr>
          <p:spPr>
            <a:xfrm flipH="1">
              <a:off x="1109885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415" name="Google Shape;415;p14"/>
            <p:cNvSpPr/>
            <p:nvPr/>
          </p:nvSpPr>
          <p:spPr>
            <a:xfrm flipH="1">
              <a:off x="7733350" y="4889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416" name="Google Shape;416;p14"/>
            <p:cNvSpPr/>
            <p:nvPr/>
          </p:nvSpPr>
          <p:spPr>
            <a:xfrm flipH="1">
              <a:off x="8788401" y="43179"/>
              <a:ext cx="866140" cy="57848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pic>
        <p:nvPicPr>
          <p:cNvPr id="417" name="Google Shape;417;p14"/>
          <p:cNvPicPr preferRelativeResize="0"/>
          <p:nvPr/>
        </p:nvPicPr>
        <p:blipFill>
          <a:blip r:embed="rId3">
            <a:alphaModFix/>
          </a:blip>
          <a:stretch>
            <a:fillRect/>
          </a:stretch>
        </p:blipFill>
        <p:spPr>
          <a:xfrm>
            <a:off x="419625" y="2048275"/>
            <a:ext cx="7885652" cy="4598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5"/>
          <p:cNvSpPr txBox="1"/>
          <p:nvPr/>
        </p:nvSpPr>
        <p:spPr>
          <a:xfrm>
            <a:off x="488950" y="765175"/>
            <a:ext cx="3181985" cy="6470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3600" u="none" cap="none" strike="noStrike">
              <a:solidFill>
                <a:srgbClr val="3F3F3F"/>
              </a:solidFill>
              <a:latin typeface="Malgun Gothic"/>
              <a:ea typeface="Malgun Gothic"/>
              <a:cs typeface="Malgun Gothic"/>
              <a:sym typeface="Malgun Gothic"/>
            </a:endParaRPr>
          </a:p>
        </p:txBody>
      </p:sp>
      <p:sp>
        <p:nvSpPr>
          <p:cNvPr id="424" name="Google Shape;424;p15"/>
          <p:cNvSpPr/>
          <p:nvPr/>
        </p:nvSpPr>
        <p:spPr>
          <a:xfrm>
            <a:off x="8761730" y="2286000"/>
            <a:ext cx="3263900" cy="323405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1" lang="ko-KR" sz="1800">
                <a:solidFill>
                  <a:schemeClr val="dk1"/>
                </a:solidFill>
                <a:latin typeface="Malgun Gothic"/>
                <a:ea typeface="Malgun Gothic"/>
                <a:cs typeface="Malgun Gothic"/>
                <a:sym typeface="Malgun Gothic"/>
              </a:rPr>
              <a:t>지점/본사 템플릿</a:t>
            </a:r>
            <a:r>
              <a:rPr b="1" i="0" lang="ko-KR" sz="1800" u="none" cap="none" strike="noStrike">
                <a:solidFill>
                  <a:schemeClr val="dk1"/>
                </a:solidFill>
                <a:latin typeface="Malgun Gothic"/>
                <a:ea typeface="Malgun Gothic"/>
                <a:cs typeface="Malgun Gothic"/>
                <a:sym typeface="Malgun Gothic"/>
              </a:rPr>
              <a:t> 표준화</a:t>
            </a:r>
            <a:endParaRPr b="1" i="0" sz="1800" u="none" cap="none" strike="noStrike">
              <a:solidFill>
                <a:schemeClr val="dk1"/>
              </a:solidFill>
              <a:latin typeface="Malgun Gothic"/>
              <a:ea typeface="Malgun Gothic"/>
              <a:cs typeface="Malgun Gothic"/>
              <a:sym typeface="Malgun Gothic"/>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메뉴, 표</a:t>
            </a:r>
            <a:r>
              <a:rPr b="1" lang="ko-KR" sz="1800">
                <a:solidFill>
                  <a:schemeClr val="dk1"/>
                </a:solidFill>
                <a:latin typeface="Malgun Gothic"/>
                <a:ea typeface="Malgun Gothic"/>
                <a:cs typeface="Malgun Gothic"/>
                <a:sym typeface="Malgun Gothic"/>
              </a:rPr>
              <a:t> </a:t>
            </a:r>
            <a:r>
              <a:rPr b="1" i="0" lang="ko-KR" sz="1800" u="none" cap="none" strike="noStrike">
                <a:solidFill>
                  <a:schemeClr val="dk1"/>
                </a:solidFill>
                <a:latin typeface="Malgun Gothic"/>
                <a:ea typeface="Malgun Gothic"/>
                <a:cs typeface="Malgun Gothic"/>
                <a:sym typeface="Malgun Gothic"/>
              </a:rPr>
              <a:t>등 표준화</a:t>
            </a:r>
            <a:endParaRPr b="1" i="0" sz="1800" u="none" cap="none" strike="noStrike">
              <a:solidFill>
                <a:schemeClr val="dk1"/>
              </a:solidFill>
              <a:latin typeface="Malgun Gothic"/>
              <a:ea typeface="Malgun Gothic"/>
              <a:cs typeface="Malgun Gothic"/>
              <a:sym typeface="Malgun Gothic"/>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페이징, 버튼, 리스트 등 스타일 표준화</a:t>
            </a:r>
            <a:endParaRPr b="1" i="0" sz="1800" u="none" cap="none" strike="noStrike">
              <a:solidFill>
                <a:schemeClr val="dk1"/>
              </a:solidFill>
              <a:latin typeface="Malgun Gothic"/>
              <a:ea typeface="Malgun Gothic"/>
              <a:cs typeface="Malgun Gothic"/>
              <a:sym typeface="Malgun Gothic"/>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폰트 스타일, 크기, 굵기 표준화</a:t>
            </a:r>
            <a:endParaRPr b="1" i="0" sz="18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None/>
            </a:pPr>
            <a:r>
              <a:t/>
            </a:r>
            <a:endParaRPr b="1" i="0" sz="1800" u="none" cap="none" strike="noStrike">
              <a:solidFill>
                <a:schemeClr val="dk1"/>
              </a:solidFill>
              <a:latin typeface="Malgun Gothic"/>
              <a:ea typeface="Malgun Gothic"/>
              <a:cs typeface="Malgun Gothic"/>
              <a:sym typeface="Malgun Gothic"/>
            </a:endParaRPr>
          </a:p>
        </p:txBody>
      </p:sp>
      <p:sp>
        <p:nvSpPr>
          <p:cNvPr id="425" name="Google Shape;425;p15"/>
          <p:cNvSpPr txBox="1"/>
          <p:nvPr/>
        </p:nvSpPr>
        <p:spPr>
          <a:xfrm>
            <a:off x="492760" y="1540510"/>
            <a:ext cx="7739380" cy="305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ko-KR" sz="2400">
                <a:solidFill>
                  <a:schemeClr val="dk2"/>
                </a:solidFill>
              </a:rPr>
              <a:t>지점/본사 </a:t>
            </a:r>
            <a:r>
              <a:rPr b="0" i="0" lang="ko-KR" sz="2400" u="none" cap="none" strike="noStrike">
                <a:solidFill>
                  <a:schemeClr val="dk2"/>
                </a:solidFill>
                <a:latin typeface="Arial"/>
                <a:ea typeface="Arial"/>
                <a:cs typeface="Arial"/>
                <a:sym typeface="Arial"/>
              </a:rPr>
              <a:t>관리자 </a:t>
            </a:r>
            <a:r>
              <a:rPr lang="ko-KR" sz="2400">
                <a:solidFill>
                  <a:schemeClr val="dk2"/>
                </a:solidFill>
              </a:rPr>
              <a:t>페이지 </a:t>
            </a:r>
            <a:r>
              <a:rPr b="0" i="0" lang="ko-KR" sz="2400" u="none" cap="none" strike="noStrike">
                <a:solidFill>
                  <a:schemeClr val="dk2"/>
                </a:solidFill>
                <a:latin typeface="Malgun Gothic"/>
                <a:ea typeface="Malgun Gothic"/>
                <a:cs typeface="Malgun Gothic"/>
                <a:sym typeface="Malgun Gothic"/>
              </a:rPr>
              <a:t>UI</a:t>
            </a:r>
            <a:r>
              <a:rPr b="0" i="0" lang="ko-KR" sz="2400" u="none" cap="none" strike="noStrike">
                <a:solidFill>
                  <a:schemeClr val="dk2"/>
                </a:solidFill>
                <a:latin typeface="Arial"/>
                <a:ea typeface="Arial"/>
                <a:cs typeface="Arial"/>
                <a:sym typeface="Arial"/>
              </a:rPr>
              <a:t> </a:t>
            </a:r>
            <a:endParaRPr b="0" i="0" sz="2400" u="none" cap="none" strike="noStrike">
              <a:solidFill>
                <a:schemeClr val="dk2"/>
              </a:solidFill>
              <a:latin typeface="Arial"/>
              <a:ea typeface="Arial"/>
              <a:cs typeface="Arial"/>
              <a:sym typeface="Arial"/>
            </a:endParaRPr>
          </a:p>
        </p:txBody>
      </p:sp>
      <p:sp>
        <p:nvSpPr>
          <p:cNvPr id="426" name="Google Shape;426;p15"/>
          <p:cNvSpPr txBox="1"/>
          <p:nvPr/>
        </p:nvSpPr>
        <p:spPr>
          <a:xfrm>
            <a:off x="323850" y="2083435"/>
            <a:ext cx="7934325" cy="451993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27939" lvl="0" marL="83820" marR="0" rtl="0" algn="l">
              <a:lnSpc>
                <a:spcPct val="100000"/>
              </a:lnSpc>
              <a:spcBef>
                <a:spcPts val="0"/>
              </a:spcBef>
              <a:spcAft>
                <a:spcPts val="0"/>
              </a:spcAft>
              <a:buClr>
                <a:srgbClr val="000000"/>
              </a:buClr>
              <a:buSzPts val="880"/>
              <a:buFont typeface="Arial"/>
              <a:buNone/>
            </a:pPr>
            <a:r>
              <a:t/>
            </a:r>
            <a:endParaRPr b="0" i="0" sz="880" u="none" cap="none" strike="noStrike">
              <a:solidFill>
                <a:srgbClr val="FF0000"/>
              </a:solidFill>
              <a:latin typeface="Malgun Gothic"/>
              <a:ea typeface="Malgun Gothic"/>
              <a:cs typeface="Malgun Gothic"/>
              <a:sym typeface="Malgun Gothic"/>
            </a:endParaRPr>
          </a:p>
        </p:txBody>
      </p:sp>
      <p:sp>
        <p:nvSpPr>
          <p:cNvPr id="427" name="Google Shape;427;p15"/>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428" name="Google Shape;428;p15"/>
          <p:cNvGrpSpPr/>
          <p:nvPr/>
        </p:nvGrpSpPr>
        <p:grpSpPr>
          <a:xfrm>
            <a:off x="4453575" y="43179"/>
            <a:ext cx="7508240" cy="590869"/>
            <a:chOff x="4453575" y="43179"/>
            <a:chExt cx="7508240" cy="590869"/>
          </a:xfrm>
        </p:grpSpPr>
        <p:sp>
          <p:nvSpPr>
            <p:cNvPr id="429" name="Google Shape;429;p15"/>
            <p:cNvSpPr/>
            <p:nvPr/>
          </p:nvSpPr>
          <p:spPr>
            <a:xfrm flipH="1">
              <a:off x="445357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430" name="Google Shape;430;p15"/>
            <p:cNvSpPr/>
            <p:nvPr/>
          </p:nvSpPr>
          <p:spPr>
            <a:xfrm flipH="1">
              <a:off x="5554030" y="66993"/>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431" name="Google Shape;431;p15"/>
            <p:cNvSpPr/>
            <p:nvPr/>
          </p:nvSpPr>
          <p:spPr>
            <a:xfrm flipH="1">
              <a:off x="665702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432" name="Google Shape;432;p15"/>
            <p:cNvSpPr/>
            <p:nvPr/>
          </p:nvSpPr>
          <p:spPr>
            <a:xfrm flipH="1">
              <a:off x="7733350" y="66358"/>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433" name="Google Shape;433;p15"/>
            <p:cNvSpPr/>
            <p:nvPr/>
          </p:nvSpPr>
          <p:spPr>
            <a:xfrm flipH="1">
              <a:off x="8788402" y="66675"/>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434" name="Google Shape;434;p15"/>
            <p:cNvSpPr/>
            <p:nvPr/>
          </p:nvSpPr>
          <p:spPr>
            <a:xfrm flipH="1">
              <a:off x="996220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435" name="Google Shape;435;p15"/>
            <p:cNvSpPr/>
            <p:nvPr/>
          </p:nvSpPr>
          <p:spPr>
            <a:xfrm flipH="1">
              <a:off x="1109885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436" name="Google Shape;436;p15"/>
            <p:cNvSpPr/>
            <p:nvPr/>
          </p:nvSpPr>
          <p:spPr>
            <a:xfrm flipH="1">
              <a:off x="7733350" y="4889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437" name="Google Shape;437;p15"/>
            <p:cNvSpPr/>
            <p:nvPr/>
          </p:nvSpPr>
          <p:spPr>
            <a:xfrm flipH="1">
              <a:off x="8788401" y="43179"/>
              <a:ext cx="866140" cy="57848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pic>
        <p:nvPicPr>
          <p:cNvPr id="438" name="Google Shape;438;p15"/>
          <p:cNvPicPr preferRelativeResize="0"/>
          <p:nvPr/>
        </p:nvPicPr>
        <p:blipFill>
          <a:blip r:embed="rId3">
            <a:alphaModFix/>
          </a:blip>
          <a:stretch>
            <a:fillRect/>
          </a:stretch>
        </p:blipFill>
        <p:spPr>
          <a:xfrm>
            <a:off x="231201" y="2286004"/>
            <a:ext cx="8000952" cy="4035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6"/>
          <p:cNvSpPr txBox="1"/>
          <p:nvPr/>
        </p:nvSpPr>
        <p:spPr>
          <a:xfrm>
            <a:off x="488950" y="765175"/>
            <a:ext cx="3194685"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1400" u="none" cap="none" strike="noStrike">
              <a:solidFill>
                <a:srgbClr val="000000"/>
              </a:solidFill>
              <a:latin typeface="Malgun Gothic"/>
              <a:ea typeface="Malgun Gothic"/>
              <a:cs typeface="Malgun Gothic"/>
              <a:sym typeface="Malgun Gothic"/>
            </a:endParaRPr>
          </a:p>
        </p:txBody>
      </p:sp>
      <p:sp>
        <p:nvSpPr>
          <p:cNvPr id="445" name="Google Shape;445;p16"/>
          <p:cNvSpPr/>
          <p:nvPr/>
        </p:nvSpPr>
        <p:spPr>
          <a:xfrm>
            <a:off x="9199880" y="2421890"/>
            <a:ext cx="2808605" cy="263906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Controller, Service, Mapper, Vo 등을 사용하여, 코드의 유연성을 높임</a:t>
            </a:r>
            <a:endParaRPr b="1" i="0" sz="1800" u="none" cap="none" strike="noStrike">
              <a:solidFill>
                <a:schemeClr val="dk1"/>
              </a:solidFill>
              <a:latin typeface="Malgun Gothic"/>
              <a:ea typeface="Malgun Gothic"/>
              <a:cs typeface="Malgun Gothic"/>
              <a:sym typeface="Malgun Gothic"/>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Arial"/>
              <a:buChar char="-"/>
            </a:pPr>
            <a:r>
              <a:rPr b="1" lang="ko-KR" sz="1800">
                <a:solidFill>
                  <a:schemeClr val="dk1"/>
                </a:solidFill>
                <a:latin typeface="Malgun Gothic"/>
                <a:ea typeface="Malgun Gothic"/>
                <a:cs typeface="Malgun Gothic"/>
                <a:sym typeface="Malgun Gothic"/>
              </a:rPr>
              <a:t>utils</a:t>
            </a:r>
            <a:r>
              <a:rPr b="1" i="0" lang="ko-KR" sz="1800" u="none" cap="none" strike="noStrike">
                <a:solidFill>
                  <a:schemeClr val="dk1"/>
                </a:solidFill>
                <a:latin typeface="Malgun Gothic"/>
                <a:ea typeface="Malgun Gothic"/>
                <a:cs typeface="Malgun Gothic"/>
                <a:sym typeface="Malgun Gothic"/>
              </a:rPr>
              <a:t>, Filter 등을 사용하여, 개발의 편의성 및 유연성을 높임</a:t>
            </a:r>
            <a:endParaRPr b="1" i="0" sz="1800" u="none" cap="none" strike="noStrike">
              <a:solidFill>
                <a:schemeClr val="dk1"/>
              </a:solidFill>
              <a:latin typeface="Malgun Gothic"/>
              <a:ea typeface="Malgun Gothic"/>
              <a:cs typeface="Malgun Gothic"/>
              <a:sym typeface="Malgun Gothic"/>
            </a:endParaRPr>
          </a:p>
        </p:txBody>
      </p:sp>
      <p:sp>
        <p:nvSpPr>
          <p:cNvPr id="446" name="Google Shape;446;p16"/>
          <p:cNvSpPr txBox="1"/>
          <p:nvPr/>
        </p:nvSpPr>
        <p:spPr>
          <a:xfrm>
            <a:off x="509905" y="1651000"/>
            <a:ext cx="7739380" cy="305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chemeClr val="dk2"/>
                </a:solidFill>
                <a:latin typeface="Arial"/>
                <a:ea typeface="Arial"/>
                <a:cs typeface="Arial"/>
                <a:sym typeface="Arial"/>
              </a:rPr>
              <a:t>개발 : </a:t>
            </a:r>
            <a:r>
              <a:rPr lang="ko-KR" sz="2400">
                <a:solidFill>
                  <a:schemeClr val="dk2"/>
                </a:solidFill>
                <a:latin typeface="Malgun Gothic"/>
                <a:ea typeface="Malgun Gothic"/>
                <a:cs typeface="Malgun Gothic"/>
                <a:sym typeface="Malgun Gothic"/>
              </a:rPr>
              <a:t>GD HEALTH</a:t>
            </a:r>
            <a:r>
              <a:rPr b="0" i="0" lang="ko-KR" sz="2400" u="none" cap="none" strike="noStrike">
                <a:solidFill>
                  <a:schemeClr val="dk2"/>
                </a:solidFill>
                <a:latin typeface="Arial"/>
                <a:ea typeface="Arial"/>
                <a:cs typeface="Arial"/>
                <a:sym typeface="Arial"/>
              </a:rPr>
              <a:t> 프로세스</a:t>
            </a:r>
            <a:endParaRPr b="0" i="0" sz="2400" u="none" cap="none" strike="noStrike">
              <a:solidFill>
                <a:schemeClr val="dk2"/>
              </a:solidFill>
              <a:latin typeface="Arial"/>
              <a:ea typeface="Arial"/>
              <a:cs typeface="Arial"/>
              <a:sym typeface="Arial"/>
            </a:endParaRPr>
          </a:p>
        </p:txBody>
      </p:sp>
      <p:sp>
        <p:nvSpPr>
          <p:cNvPr id="447" name="Google Shape;447;p16"/>
          <p:cNvSpPr txBox="1"/>
          <p:nvPr/>
        </p:nvSpPr>
        <p:spPr>
          <a:xfrm>
            <a:off x="299720" y="2112010"/>
            <a:ext cx="8622030" cy="445389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27939" lvl="0" marL="83820" marR="0" rtl="0" algn="l">
              <a:lnSpc>
                <a:spcPct val="100000"/>
              </a:lnSpc>
              <a:spcBef>
                <a:spcPts val="0"/>
              </a:spcBef>
              <a:spcAft>
                <a:spcPts val="0"/>
              </a:spcAft>
              <a:buClr>
                <a:srgbClr val="000000"/>
              </a:buClr>
              <a:buSzPts val="880"/>
              <a:buFont typeface="Arial"/>
              <a:buNone/>
            </a:pPr>
            <a:r>
              <a:t/>
            </a:r>
            <a:endParaRPr b="0" i="0" sz="880" u="none" cap="none" strike="noStrike">
              <a:solidFill>
                <a:srgbClr val="FF0000"/>
              </a:solidFill>
              <a:latin typeface="Malgun Gothic"/>
              <a:ea typeface="Malgun Gothic"/>
              <a:cs typeface="Malgun Gothic"/>
              <a:sym typeface="Malgun Gothic"/>
            </a:endParaRPr>
          </a:p>
        </p:txBody>
      </p:sp>
      <p:sp>
        <p:nvSpPr>
          <p:cNvPr id="448" name="Google Shape;448;p16"/>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449" name="Google Shape;449;p16"/>
          <p:cNvGrpSpPr/>
          <p:nvPr/>
        </p:nvGrpSpPr>
        <p:grpSpPr>
          <a:xfrm>
            <a:off x="4453575" y="43179"/>
            <a:ext cx="7508240" cy="590869"/>
            <a:chOff x="4453575" y="43179"/>
            <a:chExt cx="7508240" cy="590869"/>
          </a:xfrm>
        </p:grpSpPr>
        <p:sp>
          <p:nvSpPr>
            <p:cNvPr id="450" name="Google Shape;450;p16"/>
            <p:cNvSpPr/>
            <p:nvPr/>
          </p:nvSpPr>
          <p:spPr>
            <a:xfrm flipH="1">
              <a:off x="445357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451" name="Google Shape;451;p16"/>
            <p:cNvSpPr/>
            <p:nvPr/>
          </p:nvSpPr>
          <p:spPr>
            <a:xfrm flipH="1">
              <a:off x="5554030" y="66993"/>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452" name="Google Shape;452;p16"/>
            <p:cNvSpPr/>
            <p:nvPr/>
          </p:nvSpPr>
          <p:spPr>
            <a:xfrm flipH="1">
              <a:off x="665702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453" name="Google Shape;453;p16"/>
            <p:cNvSpPr/>
            <p:nvPr/>
          </p:nvSpPr>
          <p:spPr>
            <a:xfrm flipH="1">
              <a:off x="7733350" y="66358"/>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454" name="Google Shape;454;p16"/>
            <p:cNvSpPr/>
            <p:nvPr/>
          </p:nvSpPr>
          <p:spPr>
            <a:xfrm flipH="1">
              <a:off x="8788402" y="66675"/>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455" name="Google Shape;455;p16"/>
            <p:cNvSpPr/>
            <p:nvPr/>
          </p:nvSpPr>
          <p:spPr>
            <a:xfrm flipH="1">
              <a:off x="996220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456" name="Google Shape;456;p16"/>
            <p:cNvSpPr/>
            <p:nvPr/>
          </p:nvSpPr>
          <p:spPr>
            <a:xfrm flipH="1">
              <a:off x="1109885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457" name="Google Shape;457;p16"/>
            <p:cNvSpPr/>
            <p:nvPr/>
          </p:nvSpPr>
          <p:spPr>
            <a:xfrm flipH="1">
              <a:off x="7733350" y="4889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458" name="Google Shape;458;p16"/>
            <p:cNvSpPr/>
            <p:nvPr/>
          </p:nvSpPr>
          <p:spPr>
            <a:xfrm flipH="1">
              <a:off x="8788401" y="43179"/>
              <a:ext cx="866140" cy="57848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pic>
        <p:nvPicPr>
          <p:cNvPr id="459" name="Google Shape;459;p16"/>
          <p:cNvPicPr preferRelativeResize="0"/>
          <p:nvPr/>
        </p:nvPicPr>
        <p:blipFill>
          <a:blip r:embed="rId3">
            <a:alphaModFix/>
          </a:blip>
          <a:stretch>
            <a:fillRect/>
          </a:stretch>
        </p:blipFill>
        <p:spPr>
          <a:xfrm>
            <a:off x="528152" y="2272025"/>
            <a:ext cx="2483700" cy="4160951"/>
          </a:xfrm>
          <a:prstGeom prst="rect">
            <a:avLst/>
          </a:prstGeom>
          <a:noFill/>
          <a:ln>
            <a:noFill/>
          </a:ln>
        </p:spPr>
      </p:pic>
      <p:pic>
        <p:nvPicPr>
          <p:cNvPr id="460" name="Google Shape;460;p16"/>
          <p:cNvPicPr preferRelativeResize="0"/>
          <p:nvPr/>
        </p:nvPicPr>
        <p:blipFill>
          <a:blip r:embed="rId4">
            <a:alphaModFix/>
          </a:blip>
          <a:stretch>
            <a:fillRect/>
          </a:stretch>
        </p:blipFill>
        <p:spPr>
          <a:xfrm>
            <a:off x="3011850" y="2272025"/>
            <a:ext cx="2044767" cy="4160949"/>
          </a:xfrm>
          <a:prstGeom prst="rect">
            <a:avLst/>
          </a:prstGeom>
          <a:noFill/>
          <a:ln>
            <a:noFill/>
          </a:ln>
        </p:spPr>
      </p:pic>
      <p:pic>
        <p:nvPicPr>
          <p:cNvPr id="461" name="Google Shape;461;p16"/>
          <p:cNvPicPr preferRelativeResize="0"/>
          <p:nvPr/>
        </p:nvPicPr>
        <p:blipFill>
          <a:blip r:embed="rId5">
            <a:alphaModFix/>
          </a:blip>
          <a:stretch>
            <a:fillRect/>
          </a:stretch>
        </p:blipFill>
        <p:spPr>
          <a:xfrm>
            <a:off x="5056622" y="2272024"/>
            <a:ext cx="1811147" cy="4160951"/>
          </a:xfrm>
          <a:prstGeom prst="rect">
            <a:avLst/>
          </a:prstGeom>
          <a:noFill/>
          <a:ln>
            <a:noFill/>
          </a:ln>
        </p:spPr>
      </p:pic>
      <p:pic>
        <p:nvPicPr>
          <p:cNvPr id="462" name="Google Shape;462;p16"/>
          <p:cNvPicPr preferRelativeResize="0"/>
          <p:nvPr/>
        </p:nvPicPr>
        <p:blipFill>
          <a:blip r:embed="rId6">
            <a:alphaModFix/>
          </a:blip>
          <a:stretch>
            <a:fillRect/>
          </a:stretch>
        </p:blipFill>
        <p:spPr>
          <a:xfrm>
            <a:off x="6867775" y="2272025"/>
            <a:ext cx="1725537" cy="4160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7"/>
          <p:cNvSpPr txBox="1"/>
          <p:nvPr/>
        </p:nvSpPr>
        <p:spPr>
          <a:xfrm>
            <a:off x="488950" y="765175"/>
            <a:ext cx="3195320" cy="6470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3600" u="none" cap="none" strike="noStrike">
              <a:solidFill>
                <a:srgbClr val="3F3F3F"/>
              </a:solidFill>
              <a:latin typeface="Malgun Gothic"/>
              <a:ea typeface="Malgun Gothic"/>
              <a:cs typeface="Malgun Gothic"/>
              <a:sym typeface="Malgun Gothic"/>
            </a:endParaRPr>
          </a:p>
        </p:txBody>
      </p:sp>
      <p:sp>
        <p:nvSpPr>
          <p:cNvPr id="469" name="Google Shape;469;p17"/>
          <p:cNvSpPr/>
          <p:nvPr/>
        </p:nvSpPr>
        <p:spPr>
          <a:xfrm>
            <a:off x="9199880" y="2166620"/>
            <a:ext cx="2846705" cy="274637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요구사항 정의서와 기능 정의서를 토대로 체계적으로 관리하도록 설계</a:t>
            </a:r>
            <a:endParaRPr b="1" i="0" sz="1800" u="none" cap="none" strike="noStrike">
              <a:solidFill>
                <a:schemeClr val="dk1"/>
              </a:solidFill>
              <a:latin typeface="Malgun Gothic"/>
              <a:ea typeface="Malgun Gothic"/>
              <a:cs typeface="Malgun Gothic"/>
              <a:sym typeface="Malgun Gothic"/>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Arial"/>
              <a:buChar char="-"/>
            </a:pPr>
            <a:r>
              <a:rPr b="1" i="0" lang="ko-KR" sz="1800" u="none" cap="none" strike="noStrike">
                <a:solidFill>
                  <a:schemeClr val="dk1"/>
                </a:solidFill>
                <a:latin typeface="Malgun Gothic"/>
                <a:ea typeface="Malgun Gothic"/>
                <a:cs typeface="Malgun Gothic"/>
                <a:sym typeface="Malgun Gothic"/>
              </a:rPr>
              <a:t>담당자를 정하고  ‘진행중’ 또는 ‘완료’로 진행 여부를 표시</a:t>
            </a:r>
            <a:endParaRPr b="1" i="0" sz="1800" u="none" cap="none" strike="noStrike">
              <a:solidFill>
                <a:schemeClr val="dk1"/>
              </a:solidFill>
              <a:latin typeface="Malgun Gothic"/>
              <a:ea typeface="Malgun Gothic"/>
              <a:cs typeface="Malgun Gothic"/>
              <a:sym typeface="Malgun Gothic"/>
            </a:endParaRPr>
          </a:p>
        </p:txBody>
      </p:sp>
      <p:sp>
        <p:nvSpPr>
          <p:cNvPr id="470" name="Google Shape;470;p17"/>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471" name="Google Shape;471;p17"/>
          <p:cNvGrpSpPr/>
          <p:nvPr/>
        </p:nvGrpSpPr>
        <p:grpSpPr>
          <a:xfrm>
            <a:off x="4453575" y="43179"/>
            <a:ext cx="7508240" cy="590869"/>
            <a:chOff x="4453575" y="43179"/>
            <a:chExt cx="7508240" cy="590869"/>
          </a:xfrm>
        </p:grpSpPr>
        <p:sp>
          <p:nvSpPr>
            <p:cNvPr id="472" name="Google Shape;472;p17"/>
            <p:cNvSpPr/>
            <p:nvPr/>
          </p:nvSpPr>
          <p:spPr>
            <a:xfrm flipH="1">
              <a:off x="445357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473" name="Google Shape;473;p17"/>
            <p:cNvSpPr/>
            <p:nvPr/>
          </p:nvSpPr>
          <p:spPr>
            <a:xfrm flipH="1">
              <a:off x="5554030" y="66993"/>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474" name="Google Shape;474;p17"/>
            <p:cNvSpPr/>
            <p:nvPr/>
          </p:nvSpPr>
          <p:spPr>
            <a:xfrm flipH="1">
              <a:off x="665702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475" name="Google Shape;475;p17"/>
            <p:cNvSpPr/>
            <p:nvPr/>
          </p:nvSpPr>
          <p:spPr>
            <a:xfrm flipH="1">
              <a:off x="7733350" y="66358"/>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476" name="Google Shape;476;p17"/>
            <p:cNvSpPr/>
            <p:nvPr/>
          </p:nvSpPr>
          <p:spPr>
            <a:xfrm flipH="1">
              <a:off x="8788402" y="66675"/>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477" name="Google Shape;477;p17"/>
            <p:cNvSpPr/>
            <p:nvPr/>
          </p:nvSpPr>
          <p:spPr>
            <a:xfrm flipH="1">
              <a:off x="996220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478" name="Google Shape;478;p17"/>
            <p:cNvSpPr/>
            <p:nvPr/>
          </p:nvSpPr>
          <p:spPr>
            <a:xfrm flipH="1">
              <a:off x="1109885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479" name="Google Shape;479;p17"/>
            <p:cNvSpPr/>
            <p:nvPr/>
          </p:nvSpPr>
          <p:spPr>
            <a:xfrm flipH="1">
              <a:off x="7733350" y="4889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480" name="Google Shape;480;p17"/>
            <p:cNvSpPr/>
            <p:nvPr/>
          </p:nvSpPr>
          <p:spPr>
            <a:xfrm flipH="1">
              <a:off x="8788401" y="43179"/>
              <a:ext cx="866140" cy="57848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pic>
        <p:nvPicPr>
          <p:cNvPr id="481" name="Google Shape;481;p17"/>
          <p:cNvPicPr preferRelativeResize="0"/>
          <p:nvPr/>
        </p:nvPicPr>
        <p:blipFill>
          <a:blip r:embed="rId3">
            <a:alphaModFix/>
          </a:blip>
          <a:stretch>
            <a:fillRect/>
          </a:stretch>
        </p:blipFill>
        <p:spPr>
          <a:xfrm>
            <a:off x="152400" y="2108835"/>
            <a:ext cx="4139944" cy="4596765"/>
          </a:xfrm>
          <a:prstGeom prst="rect">
            <a:avLst/>
          </a:prstGeom>
          <a:noFill/>
          <a:ln>
            <a:noFill/>
          </a:ln>
        </p:spPr>
      </p:pic>
      <p:pic>
        <p:nvPicPr>
          <p:cNvPr id="482" name="Google Shape;482;p17"/>
          <p:cNvPicPr preferRelativeResize="0"/>
          <p:nvPr/>
        </p:nvPicPr>
        <p:blipFill>
          <a:blip r:embed="rId4">
            <a:alphaModFix/>
          </a:blip>
          <a:stretch>
            <a:fillRect/>
          </a:stretch>
        </p:blipFill>
        <p:spPr>
          <a:xfrm>
            <a:off x="4444744" y="2108835"/>
            <a:ext cx="3325838" cy="4596766"/>
          </a:xfrm>
          <a:prstGeom prst="rect">
            <a:avLst/>
          </a:prstGeom>
          <a:noFill/>
          <a:ln>
            <a:noFill/>
          </a:ln>
        </p:spPr>
      </p:pic>
      <p:sp>
        <p:nvSpPr>
          <p:cNvPr id="483" name="Google Shape;483;p17"/>
          <p:cNvSpPr txBox="1"/>
          <p:nvPr/>
        </p:nvSpPr>
        <p:spPr>
          <a:xfrm>
            <a:off x="509905" y="1651000"/>
            <a:ext cx="7739400" cy="305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chemeClr val="dk2"/>
                </a:solidFill>
                <a:latin typeface="Arial"/>
                <a:ea typeface="Arial"/>
                <a:cs typeface="Arial"/>
                <a:sym typeface="Arial"/>
              </a:rPr>
              <a:t>개발 : </a:t>
            </a:r>
            <a:r>
              <a:rPr lang="ko-KR" sz="2400">
                <a:solidFill>
                  <a:schemeClr val="dk2"/>
                </a:solidFill>
                <a:latin typeface="Malgun Gothic"/>
                <a:ea typeface="Malgun Gothic"/>
                <a:cs typeface="Malgun Gothic"/>
                <a:sym typeface="Malgun Gothic"/>
              </a:rPr>
              <a:t>GD HEALTH</a:t>
            </a:r>
            <a:r>
              <a:rPr b="0" i="0" lang="ko-KR" sz="2400" u="none" cap="none" strike="noStrike">
                <a:solidFill>
                  <a:schemeClr val="dk2"/>
                </a:solidFill>
                <a:latin typeface="Arial"/>
                <a:ea typeface="Arial"/>
                <a:cs typeface="Arial"/>
                <a:sym typeface="Arial"/>
              </a:rPr>
              <a:t> 프로세스</a:t>
            </a:r>
            <a:endParaRPr b="0" i="0" sz="24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66a87c3b7e_5_0"/>
          <p:cNvSpPr txBox="1"/>
          <p:nvPr/>
        </p:nvSpPr>
        <p:spPr>
          <a:xfrm>
            <a:off x="488950" y="765175"/>
            <a:ext cx="315480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1400" u="none" cap="none" strike="noStrike">
              <a:solidFill>
                <a:srgbClr val="000000"/>
              </a:solidFill>
              <a:latin typeface="Malgun Gothic"/>
              <a:ea typeface="Malgun Gothic"/>
              <a:cs typeface="Malgun Gothic"/>
              <a:sym typeface="Malgun Gothic"/>
            </a:endParaRPr>
          </a:p>
        </p:txBody>
      </p:sp>
      <p:sp>
        <p:nvSpPr>
          <p:cNvPr id="490" name="Google Shape;490;g266a87c3b7e_5_0"/>
          <p:cNvSpPr txBox="1"/>
          <p:nvPr/>
        </p:nvSpPr>
        <p:spPr>
          <a:xfrm>
            <a:off x="488950" y="2234565"/>
            <a:ext cx="11633100" cy="452940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4850" lIns="70650" spcFirstLastPara="1" rIns="70650" wrap="square" tIns="70650">
            <a:noAutofit/>
          </a:bodyPr>
          <a:lstStyle/>
          <a:p>
            <a:pPr indent="0" lvl="0" marL="56070" marR="0" rtl="0" algn="l">
              <a:lnSpc>
                <a:spcPct val="100000"/>
              </a:lnSpc>
              <a:spcBef>
                <a:spcPts val="0"/>
              </a:spcBef>
              <a:spcAft>
                <a:spcPts val="0"/>
              </a:spcAft>
              <a:buClr>
                <a:srgbClr val="A1A1A1"/>
              </a:buClr>
              <a:buSzPts val="883"/>
              <a:buFont typeface="Arial"/>
              <a:buNone/>
            </a:pPr>
            <a:r>
              <a:t/>
            </a:r>
            <a:endParaRPr b="0" i="0" sz="883" u="none" cap="none" strike="noStrike">
              <a:solidFill>
                <a:srgbClr val="FF0000"/>
              </a:solidFill>
              <a:latin typeface="Malgun Gothic"/>
              <a:ea typeface="Malgun Gothic"/>
              <a:cs typeface="Malgun Gothic"/>
              <a:sym typeface="Malgun Gothic"/>
            </a:endParaRPr>
          </a:p>
          <a:p>
            <a:pPr indent="-28025" lvl="0" marL="84095" marR="0" rtl="0" algn="l">
              <a:lnSpc>
                <a:spcPct val="100000"/>
              </a:lnSpc>
              <a:spcBef>
                <a:spcPts val="0"/>
              </a:spcBef>
              <a:spcAft>
                <a:spcPts val="0"/>
              </a:spcAft>
              <a:buClr>
                <a:srgbClr val="A1A1A1"/>
              </a:buClr>
              <a:buSzPts val="883"/>
              <a:buFont typeface="Arial"/>
              <a:buNone/>
            </a:pPr>
            <a:r>
              <a:t/>
            </a:r>
            <a:endParaRPr b="0" i="0" sz="883" u="none" cap="none" strike="noStrike">
              <a:solidFill>
                <a:srgbClr val="FF0000"/>
              </a:solidFill>
              <a:latin typeface="Malgun Gothic"/>
              <a:ea typeface="Malgun Gothic"/>
              <a:cs typeface="Malgun Gothic"/>
              <a:sym typeface="Malgun Gothic"/>
            </a:endParaRPr>
          </a:p>
        </p:txBody>
      </p:sp>
      <p:sp>
        <p:nvSpPr>
          <p:cNvPr id="491" name="Google Shape;491;g266a87c3b7e_5_0"/>
          <p:cNvSpPr/>
          <p:nvPr/>
        </p:nvSpPr>
        <p:spPr>
          <a:xfrm>
            <a:off x="9083675" y="3253750"/>
            <a:ext cx="3096900" cy="973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1" lang="ko-KR" sz="1800">
                <a:solidFill>
                  <a:schemeClr val="dk1"/>
                </a:solidFill>
                <a:latin typeface="Malgun Gothic"/>
                <a:ea typeface="Malgun Gothic"/>
                <a:cs typeface="Malgun Gothic"/>
                <a:sym typeface="Malgun Gothic"/>
              </a:rPr>
              <a:t>jQuery를 이용하여 클라이언트 사이드에서 1차 검증</a:t>
            </a:r>
            <a:endParaRPr b="1" i="0" sz="1800" u="none" cap="none" strike="noStrike">
              <a:solidFill>
                <a:schemeClr val="dk1"/>
              </a:solidFill>
              <a:latin typeface="Malgun Gothic"/>
              <a:ea typeface="Malgun Gothic"/>
              <a:cs typeface="Malgun Gothic"/>
              <a:sym typeface="Malgun Gothic"/>
            </a:endParaRPr>
          </a:p>
        </p:txBody>
      </p:sp>
      <p:sp>
        <p:nvSpPr>
          <p:cNvPr id="492" name="Google Shape;492;g266a87c3b7e_5_0"/>
          <p:cNvSpPr txBox="1"/>
          <p:nvPr/>
        </p:nvSpPr>
        <p:spPr>
          <a:xfrm>
            <a:off x="488924" y="1411675"/>
            <a:ext cx="10221600"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a:buNone/>
            </a:pPr>
            <a:r>
              <a:rPr b="0" i="0" lang="ko-KR" sz="2400" u="none" cap="none" strike="noStrike">
                <a:solidFill>
                  <a:schemeClr val="dk2"/>
                </a:solidFill>
                <a:latin typeface="Arial"/>
                <a:ea typeface="Arial"/>
                <a:cs typeface="Arial"/>
                <a:sym typeface="Arial"/>
              </a:rPr>
              <a:t>테스</a:t>
            </a:r>
            <a:r>
              <a:rPr lang="ko-KR" sz="2400">
                <a:solidFill>
                  <a:schemeClr val="dk2"/>
                </a:solidFill>
              </a:rPr>
              <a:t>트 : 본사 프로그램 등록 시 선택한 개설 날짜들에 대한 유효성 테스트  </a:t>
            </a:r>
            <a:endParaRPr b="0" i="0" sz="1400" u="none" cap="none" strike="noStrike">
              <a:solidFill>
                <a:srgbClr val="000000"/>
              </a:solidFill>
              <a:latin typeface="Arial"/>
              <a:ea typeface="Arial"/>
              <a:cs typeface="Arial"/>
              <a:sym typeface="Arial"/>
            </a:endParaRPr>
          </a:p>
        </p:txBody>
      </p:sp>
      <p:sp>
        <p:nvSpPr>
          <p:cNvPr id="493" name="Google Shape;493;g266a87c3b7e_5_0"/>
          <p:cNvSpPr txBox="1"/>
          <p:nvPr/>
        </p:nvSpPr>
        <p:spPr>
          <a:xfrm>
            <a:off x="702310" y="2755900"/>
            <a:ext cx="8168700" cy="708000"/>
          </a:xfrm>
          <a:prstGeom prst="rect">
            <a:avLst/>
          </a:prstGeom>
          <a:solidFill>
            <a:schemeClr val="lt1"/>
          </a:solidFill>
          <a:ln cap="flat" cmpd="sng" w="12700">
            <a:solidFill>
              <a:srgbClr val="FFFFFF"/>
            </a:solidFill>
            <a:prstDash val="solid"/>
            <a:miter lim="8000"/>
            <a:headEnd len="sm" w="sm" type="none"/>
            <a:tailEnd len="sm" w="sm" type="none"/>
          </a:ln>
          <a:effectLst>
            <a:outerShdw blurRad="50800" rotWithShape="0" algn="tl" dir="2700000" dist="38100">
              <a:srgbClr val="000000">
                <a:alpha val="400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ko-KR" sz="1700">
                <a:solidFill>
                  <a:schemeClr val="dk2"/>
                </a:solidFill>
              </a:rPr>
              <a:t>선택한 프로그램 개설 날짜는 오늘 이후의 날짜들만 등록이 가능하며 DB에 있는 날짜들, 선택한 다른 개설 날짜들과 중복 불가(프로그램은 날짜 별로 1개만 등록 가능)</a:t>
            </a:r>
            <a:endParaRPr b="1" i="0" sz="1700" u="none" cap="none" strike="noStrike">
              <a:solidFill>
                <a:schemeClr val="dk2"/>
              </a:solidFill>
              <a:latin typeface="Arial"/>
              <a:ea typeface="Arial"/>
              <a:cs typeface="Arial"/>
              <a:sym typeface="Arial"/>
            </a:endParaRPr>
          </a:p>
        </p:txBody>
      </p:sp>
      <p:sp>
        <p:nvSpPr>
          <p:cNvPr id="494" name="Google Shape;494;g266a87c3b7e_5_0"/>
          <p:cNvSpPr/>
          <p:nvPr/>
        </p:nvSpPr>
        <p:spPr>
          <a:xfrm>
            <a:off x="5907514" y="3605600"/>
            <a:ext cx="2939400" cy="549300"/>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rgbClr val="0070C0"/>
                </a:solidFill>
                <a:latin typeface="Malgun Gothic"/>
                <a:ea typeface="Malgun Gothic"/>
                <a:cs typeface="Malgun Gothic"/>
                <a:sym typeface="Malgun Gothic"/>
              </a:rPr>
              <a:t>유효성 검사 조건에 위배되는 잘못된 데이터 입력 시</a:t>
            </a:r>
            <a:endParaRPr b="1" i="0" sz="1800" u="none" cap="none" strike="noStrike">
              <a:solidFill>
                <a:srgbClr val="0070C0"/>
              </a:solidFill>
              <a:latin typeface="Malgun Gothic"/>
              <a:ea typeface="Malgun Gothic"/>
              <a:cs typeface="Malgun Gothic"/>
              <a:sym typeface="Malgun Gothic"/>
            </a:endParaRPr>
          </a:p>
        </p:txBody>
      </p:sp>
      <p:sp>
        <p:nvSpPr>
          <p:cNvPr id="495" name="Google Shape;495;g266a87c3b7e_5_0"/>
          <p:cNvSpPr/>
          <p:nvPr/>
        </p:nvSpPr>
        <p:spPr>
          <a:xfrm>
            <a:off x="825500" y="2064385"/>
            <a:ext cx="745500" cy="549300"/>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70C0"/>
                </a:solidFill>
                <a:latin typeface="Malgun Gothic"/>
                <a:ea typeface="Malgun Gothic"/>
                <a:cs typeface="Malgun Gothic"/>
                <a:sym typeface="Malgun Gothic"/>
              </a:rPr>
              <a:t>상황</a:t>
            </a:r>
            <a:endParaRPr b="1" i="0" sz="1800" u="none" cap="none" strike="noStrike">
              <a:solidFill>
                <a:srgbClr val="0070C0"/>
              </a:solidFill>
              <a:latin typeface="Malgun Gothic"/>
              <a:ea typeface="Malgun Gothic"/>
              <a:cs typeface="Malgun Gothic"/>
              <a:sym typeface="Malgun Gothic"/>
            </a:endParaRPr>
          </a:p>
        </p:txBody>
      </p:sp>
      <p:sp>
        <p:nvSpPr>
          <p:cNvPr id="496" name="Google Shape;496;g266a87c3b7e_5_0"/>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497" name="Google Shape;497;g266a87c3b7e_5_0"/>
          <p:cNvGrpSpPr/>
          <p:nvPr/>
        </p:nvGrpSpPr>
        <p:grpSpPr>
          <a:xfrm>
            <a:off x="4453440" y="43179"/>
            <a:ext cx="7508375" cy="590814"/>
            <a:chOff x="4453440" y="43179"/>
            <a:chExt cx="7508375" cy="590814"/>
          </a:xfrm>
        </p:grpSpPr>
        <p:sp>
          <p:nvSpPr>
            <p:cNvPr id="498" name="Google Shape;498;g266a87c3b7e_5_0"/>
            <p:cNvSpPr/>
            <p:nvPr/>
          </p:nvSpPr>
          <p:spPr>
            <a:xfrm flipH="1">
              <a:off x="4453440"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499" name="Google Shape;499;g266a87c3b7e_5_0"/>
            <p:cNvSpPr/>
            <p:nvPr/>
          </p:nvSpPr>
          <p:spPr>
            <a:xfrm flipH="1">
              <a:off x="5554035" y="66993"/>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500" name="Google Shape;500;g266a87c3b7e_5_0"/>
            <p:cNvSpPr/>
            <p:nvPr/>
          </p:nvSpPr>
          <p:spPr>
            <a:xfrm flipH="1">
              <a:off x="6656890"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501" name="Google Shape;501;g266a87c3b7e_5_0"/>
            <p:cNvSpPr/>
            <p:nvPr/>
          </p:nvSpPr>
          <p:spPr>
            <a:xfrm flipH="1">
              <a:off x="7733215" y="66358"/>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502" name="Google Shape;502;g266a87c3b7e_5_0"/>
            <p:cNvSpPr/>
            <p:nvPr/>
          </p:nvSpPr>
          <p:spPr>
            <a:xfrm flipH="1">
              <a:off x="8788442" y="66675"/>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503" name="Google Shape;503;g266a87c3b7e_5_0"/>
            <p:cNvSpPr/>
            <p:nvPr/>
          </p:nvSpPr>
          <p:spPr>
            <a:xfrm flipH="1">
              <a:off x="9962065"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504" name="Google Shape;504;g266a87c3b7e_5_0"/>
            <p:cNvSpPr/>
            <p:nvPr/>
          </p:nvSpPr>
          <p:spPr>
            <a:xfrm flipH="1">
              <a:off x="11098715"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505" name="Google Shape;505;g266a87c3b7e_5_0"/>
            <p:cNvSpPr/>
            <p:nvPr/>
          </p:nvSpPr>
          <p:spPr>
            <a:xfrm flipH="1">
              <a:off x="7733215" y="4889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506" name="Google Shape;506;g266a87c3b7e_5_0"/>
            <p:cNvSpPr/>
            <p:nvPr/>
          </p:nvSpPr>
          <p:spPr>
            <a:xfrm flipH="1">
              <a:off x="8788441" y="43179"/>
              <a:ext cx="866100" cy="5784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pic>
        <p:nvPicPr>
          <p:cNvPr id="507" name="Google Shape;507;g266a87c3b7e_5_0"/>
          <p:cNvPicPr preferRelativeResize="0"/>
          <p:nvPr/>
        </p:nvPicPr>
        <p:blipFill>
          <a:blip r:embed="rId3">
            <a:alphaModFix/>
          </a:blip>
          <a:stretch>
            <a:fillRect/>
          </a:stretch>
        </p:blipFill>
        <p:spPr>
          <a:xfrm>
            <a:off x="702300" y="4441300"/>
            <a:ext cx="2939274" cy="1883419"/>
          </a:xfrm>
          <a:prstGeom prst="rect">
            <a:avLst/>
          </a:prstGeom>
          <a:noFill/>
          <a:ln>
            <a:noFill/>
          </a:ln>
        </p:spPr>
      </p:pic>
      <p:pic>
        <p:nvPicPr>
          <p:cNvPr id="508" name="Google Shape;508;g266a87c3b7e_5_0"/>
          <p:cNvPicPr preferRelativeResize="0"/>
          <p:nvPr/>
        </p:nvPicPr>
        <p:blipFill>
          <a:blip r:embed="rId4">
            <a:alphaModFix/>
          </a:blip>
          <a:stretch>
            <a:fillRect/>
          </a:stretch>
        </p:blipFill>
        <p:spPr>
          <a:xfrm>
            <a:off x="3902535" y="3917149"/>
            <a:ext cx="1768228" cy="2492925"/>
          </a:xfrm>
          <a:prstGeom prst="rect">
            <a:avLst/>
          </a:prstGeom>
          <a:noFill/>
          <a:ln>
            <a:noFill/>
          </a:ln>
        </p:spPr>
      </p:pic>
      <p:pic>
        <p:nvPicPr>
          <p:cNvPr id="509" name="Google Shape;509;g266a87c3b7e_5_0"/>
          <p:cNvPicPr preferRelativeResize="0"/>
          <p:nvPr/>
        </p:nvPicPr>
        <p:blipFill>
          <a:blip r:embed="rId5">
            <a:alphaModFix/>
          </a:blip>
          <a:stretch>
            <a:fillRect/>
          </a:stretch>
        </p:blipFill>
        <p:spPr>
          <a:xfrm>
            <a:off x="5877500" y="5345456"/>
            <a:ext cx="2939276" cy="979268"/>
          </a:xfrm>
          <a:prstGeom prst="rect">
            <a:avLst/>
          </a:prstGeom>
          <a:noFill/>
          <a:ln>
            <a:noFill/>
          </a:ln>
        </p:spPr>
      </p:pic>
      <p:pic>
        <p:nvPicPr>
          <p:cNvPr id="510" name="Google Shape;510;g266a87c3b7e_5_0"/>
          <p:cNvPicPr preferRelativeResize="0"/>
          <p:nvPr/>
        </p:nvPicPr>
        <p:blipFill>
          <a:blip r:embed="rId6">
            <a:alphaModFix/>
          </a:blip>
          <a:stretch>
            <a:fillRect/>
          </a:stretch>
        </p:blipFill>
        <p:spPr>
          <a:xfrm>
            <a:off x="5877500" y="4296594"/>
            <a:ext cx="2939275" cy="909932"/>
          </a:xfrm>
          <a:prstGeom prst="rect">
            <a:avLst/>
          </a:prstGeom>
          <a:noFill/>
          <a:ln>
            <a:noFill/>
          </a:ln>
        </p:spPr>
      </p:pic>
      <p:sp>
        <p:nvSpPr>
          <p:cNvPr id="511" name="Google Shape;511;g266a87c3b7e_5_0"/>
          <p:cNvSpPr/>
          <p:nvPr/>
        </p:nvSpPr>
        <p:spPr>
          <a:xfrm>
            <a:off x="9083675" y="4441300"/>
            <a:ext cx="3096900" cy="973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1" lang="ko-KR" sz="1800">
                <a:solidFill>
                  <a:schemeClr val="dk1"/>
                </a:solidFill>
                <a:latin typeface="Malgun Gothic"/>
                <a:ea typeface="Malgun Gothic"/>
                <a:cs typeface="Malgun Gothic"/>
                <a:sym typeface="Malgun Gothic"/>
              </a:rPr>
              <a:t>스프링에서 Custom Validator를 이용하여 서버 사이드에서 2차 검증</a:t>
            </a:r>
            <a:endParaRPr b="1" i="0" sz="1800" u="none" cap="none" strike="noStrike">
              <a:solidFill>
                <a:schemeClr val="dk1"/>
              </a:solidFill>
              <a:latin typeface="Malgun Gothic"/>
              <a:ea typeface="Malgun Gothic"/>
              <a:cs typeface="Malgun Gothic"/>
              <a:sym typeface="Malgun Gothic"/>
            </a:endParaRPr>
          </a:p>
        </p:txBody>
      </p:sp>
      <p:sp>
        <p:nvSpPr>
          <p:cNvPr id="512" name="Google Shape;512;g266a87c3b7e_5_0"/>
          <p:cNvSpPr/>
          <p:nvPr/>
        </p:nvSpPr>
        <p:spPr>
          <a:xfrm>
            <a:off x="702227" y="3677950"/>
            <a:ext cx="2939400" cy="549300"/>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rgbClr val="0070C0"/>
                </a:solidFill>
                <a:latin typeface="Malgun Gothic"/>
                <a:ea typeface="Malgun Gothic"/>
                <a:cs typeface="Malgun Gothic"/>
                <a:sym typeface="Malgun Gothic"/>
              </a:rPr>
              <a:t>개설 날짜 선택</a:t>
            </a:r>
            <a:endParaRPr b="1" i="0" sz="1800" u="none" cap="none" strike="noStrike">
              <a:solidFill>
                <a:srgbClr val="0070C0"/>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66a87c3b7e_0_115"/>
          <p:cNvSpPr txBox="1"/>
          <p:nvPr/>
        </p:nvSpPr>
        <p:spPr>
          <a:xfrm>
            <a:off x="488950" y="765175"/>
            <a:ext cx="315480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1400" u="none" cap="none" strike="noStrike">
              <a:solidFill>
                <a:srgbClr val="000000"/>
              </a:solidFill>
              <a:latin typeface="Malgun Gothic"/>
              <a:ea typeface="Malgun Gothic"/>
              <a:cs typeface="Malgun Gothic"/>
              <a:sym typeface="Malgun Gothic"/>
            </a:endParaRPr>
          </a:p>
        </p:txBody>
      </p:sp>
      <p:sp>
        <p:nvSpPr>
          <p:cNvPr id="519" name="Google Shape;519;g266a87c3b7e_0_115"/>
          <p:cNvSpPr txBox="1"/>
          <p:nvPr/>
        </p:nvSpPr>
        <p:spPr>
          <a:xfrm>
            <a:off x="488950" y="2234565"/>
            <a:ext cx="11633100" cy="452940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4850" lIns="70650" spcFirstLastPara="1" rIns="70650" wrap="square" tIns="70650">
            <a:noAutofit/>
          </a:bodyPr>
          <a:lstStyle/>
          <a:p>
            <a:pPr indent="0" lvl="0" marL="56070" marR="0" rtl="0" algn="l">
              <a:lnSpc>
                <a:spcPct val="100000"/>
              </a:lnSpc>
              <a:spcBef>
                <a:spcPts val="0"/>
              </a:spcBef>
              <a:spcAft>
                <a:spcPts val="0"/>
              </a:spcAft>
              <a:buClr>
                <a:srgbClr val="A1A1A1"/>
              </a:buClr>
              <a:buSzPts val="883"/>
              <a:buFont typeface="Arial"/>
              <a:buNone/>
            </a:pPr>
            <a:r>
              <a:t/>
            </a:r>
            <a:endParaRPr b="0" i="0" sz="883" u="none" cap="none" strike="noStrike">
              <a:solidFill>
                <a:srgbClr val="FF0000"/>
              </a:solidFill>
              <a:latin typeface="Malgun Gothic"/>
              <a:ea typeface="Malgun Gothic"/>
              <a:cs typeface="Malgun Gothic"/>
              <a:sym typeface="Malgun Gothic"/>
            </a:endParaRPr>
          </a:p>
          <a:p>
            <a:pPr indent="-28025" lvl="0" marL="84095" marR="0" rtl="0" algn="l">
              <a:lnSpc>
                <a:spcPct val="100000"/>
              </a:lnSpc>
              <a:spcBef>
                <a:spcPts val="0"/>
              </a:spcBef>
              <a:spcAft>
                <a:spcPts val="0"/>
              </a:spcAft>
              <a:buClr>
                <a:srgbClr val="A1A1A1"/>
              </a:buClr>
              <a:buSzPts val="883"/>
              <a:buFont typeface="Arial"/>
              <a:buNone/>
            </a:pPr>
            <a:r>
              <a:t/>
            </a:r>
            <a:endParaRPr b="0" i="0" sz="883" u="none" cap="none" strike="noStrike">
              <a:solidFill>
                <a:srgbClr val="FF0000"/>
              </a:solidFill>
              <a:latin typeface="Malgun Gothic"/>
              <a:ea typeface="Malgun Gothic"/>
              <a:cs typeface="Malgun Gothic"/>
              <a:sym typeface="Malgun Gothic"/>
            </a:endParaRPr>
          </a:p>
        </p:txBody>
      </p:sp>
      <p:sp>
        <p:nvSpPr>
          <p:cNvPr id="520" name="Google Shape;520;g266a87c3b7e_0_115"/>
          <p:cNvSpPr/>
          <p:nvPr/>
        </p:nvSpPr>
        <p:spPr>
          <a:xfrm>
            <a:off x="9083675" y="2689225"/>
            <a:ext cx="3096900" cy="973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1" lang="ko-KR" sz="1800">
                <a:solidFill>
                  <a:schemeClr val="dk1"/>
                </a:solidFill>
                <a:latin typeface="Malgun Gothic"/>
                <a:ea typeface="Malgun Gothic"/>
                <a:cs typeface="Malgun Gothic"/>
                <a:sym typeface="Malgun Gothic"/>
              </a:rPr>
              <a:t>스프링의 validator를 구현하여 에러조건을 확인하여 해결</a:t>
            </a:r>
            <a:endParaRPr b="1" i="0" sz="1800" u="none" cap="none" strike="noStrike">
              <a:solidFill>
                <a:schemeClr val="dk1"/>
              </a:solidFill>
              <a:latin typeface="Malgun Gothic"/>
              <a:ea typeface="Malgun Gothic"/>
              <a:cs typeface="Malgun Gothic"/>
              <a:sym typeface="Malgun Gothic"/>
            </a:endParaRPr>
          </a:p>
        </p:txBody>
      </p:sp>
      <p:sp>
        <p:nvSpPr>
          <p:cNvPr id="521" name="Google Shape;521;g266a87c3b7e_0_115"/>
          <p:cNvSpPr txBox="1"/>
          <p:nvPr/>
        </p:nvSpPr>
        <p:spPr>
          <a:xfrm>
            <a:off x="488931" y="1411675"/>
            <a:ext cx="8499300" cy="446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a:buNone/>
            </a:pPr>
            <a:r>
              <a:rPr b="0" i="0" lang="ko-KR" sz="2400" u="none" cap="none" strike="noStrike">
                <a:solidFill>
                  <a:schemeClr val="dk2"/>
                </a:solidFill>
                <a:latin typeface="Arial"/>
                <a:ea typeface="Arial"/>
                <a:cs typeface="Arial"/>
                <a:sym typeface="Arial"/>
              </a:rPr>
              <a:t>테스</a:t>
            </a:r>
            <a:r>
              <a:rPr lang="ko-KR" sz="2400">
                <a:solidFill>
                  <a:schemeClr val="dk2"/>
                </a:solidFill>
              </a:rPr>
              <a:t>트 : 지점 물품발주 시 입력값 유효성 테스트 </a:t>
            </a:r>
            <a:endParaRPr b="0" i="0" sz="1400" u="none" cap="none" strike="noStrike">
              <a:solidFill>
                <a:srgbClr val="000000"/>
              </a:solidFill>
              <a:latin typeface="Arial"/>
              <a:ea typeface="Arial"/>
              <a:cs typeface="Arial"/>
              <a:sym typeface="Arial"/>
            </a:endParaRPr>
          </a:p>
        </p:txBody>
      </p:sp>
      <p:sp>
        <p:nvSpPr>
          <p:cNvPr id="522" name="Google Shape;522;g266a87c3b7e_0_115"/>
          <p:cNvSpPr txBox="1"/>
          <p:nvPr/>
        </p:nvSpPr>
        <p:spPr>
          <a:xfrm>
            <a:off x="702310" y="2755900"/>
            <a:ext cx="8168700" cy="446400"/>
          </a:xfrm>
          <a:prstGeom prst="rect">
            <a:avLst/>
          </a:prstGeom>
          <a:solidFill>
            <a:schemeClr val="lt1"/>
          </a:solidFill>
          <a:ln cap="flat" cmpd="sng" w="12700">
            <a:solidFill>
              <a:srgbClr val="FFFFFF"/>
            </a:solidFill>
            <a:prstDash val="solid"/>
            <a:miter lim="8000"/>
            <a:headEnd len="sm" w="sm" type="none"/>
            <a:tailEnd len="sm" w="sm" type="none"/>
          </a:ln>
          <a:effectLst>
            <a:outerShdw blurRad="50800" rotWithShape="0" algn="tl" dir="2700000" dist="38100">
              <a:srgbClr val="000000">
                <a:alpha val="400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ko-KR" sz="1700">
                <a:solidFill>
                  <a:schemeClr val="dk2"/>
                </a:solidFill>
              </a:rPr>
              <a:t>본사의 물품발주시 잘못된 수량을 입력하는 경우 DB에 제약조건에 위반될 수있음</a:t>
            </a:r>
            <a:endParaRPr b="1" i="0" sz="1700" u="none" cap="none" strike="noStrike">
              <a:solidFill>
                <a:schemeClr val="dk2"/>
              </a:solidFill>
              <a:latin typeface="Arial"/>
              <a:ea typeface="Arial"/>
              <a:cs typeface="Arial"/>
              <a:sym typeface="Arial"/>
            </a:endParaRPr>
          </a:p>
        </p:txBody>
      </p:sp>
      <p:sp>
        <p:nvSpPr>
          <p:cNvPr id="523" name="Google Shape;523;g266a87c3b7e_0_115"/>
          <p:cNvSpPr/>
          <p:nvPr/>
        </p:nvSpPr>
        <p:spPr>
          <a:xfrm>
            <a:off x="6344920" y="3674110"/>
            <a:ext cx="2270700" cy="549300"/>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rgbClr val="0070C0"/>
                </a:solidFill>
                <a:latin typeface="Malgun Gothic"/>
                <a:ea typeface="Malgun Gothic"/>
                <a:cs typeface="Malgun Gothic"/>
                <a:sym typeface="Malgun Gothic"/>
              </a:rPr>
              <a:t>에러 메세지 출력</a:t>
            </a:r>
            <a:endParaRPr b="1" i="0" sz="1800" u="none" cap="none" strike="noStrike">
              <a:solidFill>
                <a:srgbClr val="0070C0"/>
              </a:solidFill>
              <a:latin typeface="Malgun Gothic"/>
              <a:ea typeface="Malgun Gothic"/>
              <a:cs typeface="Malgun Gothic"/>
              <a:sym typeface="Malgun Gothic"/>
            </a:endParaRPr>
          </a:p>
        </p:txBody>
      </p:sp>
      <p:sp>
        <p:nvSpPr>
          <p:cNvPr id="524" name="Google Shape;524;g266a87c3b7e_0_115"/>
          <p:cNvSpPr/>
          <p:nvPr/>
        </p:nvSpPr>
        <p:spPr>
          <a:xfrm>
            <a:off x="825500" y="2064385"/>
            <a:ext cx="745500" cy="549300"/>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70C0"/>
                </a:solidFill>
                <a:latin typeface="Malgun Gothic"/>
                <a:ea typeface="Malgun Gothic"/>
                <a:cs typeface="Malgun Gothic"/>
                <a:sym typeface="Malgun Gothic"/>
              </a:rPr>
              <a:t>상황</a:t>
            </a:r>
            <a:endParaRPr b="1" i="0" sz="1800" u="none" cap="none" strike="noStrike">
              <a:solidFill>
                <a:srgbClr val="0070C0"/>
              </a:solidFill>
              <a:latin typeface="Malgun Gothic"/>
              <a:ea typeface="Malgun Gothic"/>
              <a:cs typeface="Malgun Gothic"/>
              <a:sym typeface="Malgun Gothic"/>
            </a:endParaRPr>
          </a:p>
        </p:txBody>
      </p:sp>
      <p:pic>
        <p:nvPicPr>
          <p:cNvPr id="525" name="Google Shape;525;g266a87c3b7e_0_115"/>
          <p:cNvPicPr preferRelativeResize="0"/>
          <p:nvPr/>
        </p:nvPicPr>
        <p:blipFill>
          <a:blip r:embed="rId3">
            <a:alphaModFix/>
          </a:blip>
          <a:stretch>
            <a:fillRect/>
          </a:stretch>
        </p:blipFill>
        <p:spPr>
          <a:xfrm>
            <a:off x="613700" y="3518076"/>
            <a:ext cx="5477550" cy="2984826"/>
          </a:xfrm>
          <a:prstGeom prst="rect">
            <a:avLst/>
          </a:prstGeom>
          <a:noFill/>
          <a:ln>
            <a:noFill/>
          </a:ln>
        </p:spPr>
      </p:pic>
      <p:sp>
        <p:nvSpPr>
          <p:cNvPr id="526" name="Google Shape;526;g266a87c3b7e_0_115"/>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527" name="Google Shape;527;g266a87c3b7e_0_115"/>
          <p:cNvGrpSpPr/>
          <p:nvPr/>
        </p:nvGrpSpPr>
        <p:grpSpPr>
          <a:xfrm>
            <a:off x="4453440" y="43179"/>
            <a:ext cx="7508375" cy="590814"/>
            <a:chOff x="4453440" y="43179"/>
            <a:chExt cx="7508375" cy="590814"/>
          </a:xfrm>
        </p:grpSpPr>
        <p:sp>
          <p:nvSpPr>
            <p:cNvPr id="528" name="Google Shape;528;g266a87c3b7e_0_115"/>
            <p:cNvSpPr/>
            <p:nvPr/>
          </p:nvSpPr>
          <p:spPr>
            <a:xfrm flipH="1">
              <a:off x="4453440"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529" name="Google Shape;529;g266a87c3b7e_0_115"/>
            <p:cNvSpPr/>
            <p:nvPr/>
          </p:nvSpPr>
          <p:spPr>
            <a:xfrm flipH="1">
              <a:off x="5554035" y="66993"/>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530" name="Google Shape;530;g266a87c3b7e_0_115"/>
            <p:cNvSpPr/>
            <p:nvPr/>
          </p:nvSpPr>
          <p:spPr>
            <a:xfrm flipH="1">
              <a:off x="6656890"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531" name="Google Shape;531;g266a87c3b7e_0_115"/>
            <p:cNvSpPr/>
            <p:nvPr/>
          </p:nvSpPr>
          <p:spPr>
            <a:xfrm flipH="1">
              <a:off x="7733215" y="66358"/>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532" name="Google Shape;532;g266a87c3b7e_0_115"/>
            <p:cNvSpPr/>
            <p:nvPr/>
          </p:nvSpPr>
          <p:spPr>
            <a:xfrm flipH="1">
              <a:off x="8788442" y="66675"/>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533" name="Google Shape;533;g266a87c3b7e_0_115"/>
            <p:cNvSpPr/>
            <p:nvPr/>
          </p:nvSpPr>
          <p:spPr>
            <a:xfrm flipH="1">
              <a:off x="9962065"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534" name="Google Shape;534;g266a87c3b7e_0_115"/>
            <p:cNvSpPr/>
            <p:nvPr/>
          </p:nvSpPr>
          <p:spPr>
            <a:xfrm flipH="1">
              <a:off x="11098715"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535" name="Google Shape;535;g266a87c3b7e_0_115"/>
            <p:cNvSpPr/>
            <p:nvPr/>
          </p:nvSpPr>
          <p:spPr>
            <a:xfrm flipH="1">
              <a:off x="7733215" y="4889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536" name="Google Shape;536;g266a87c3b7e_0_115"/>
            <p:cNvSpPr/>
            <p:nvPr/>
          </p:nvSpPr>
          <p:spPr>
            <a:xfrm flipH="1">
              <a:off x="8788441" y="43179"/>
              <a:ext cx="866100" cy="5784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sp>
        <p:nvSpPr>
          <p:cNvPr id="537" name="Google Shape;537;g266a87c3b7e_0_115"/>
          <p:cNvSpPr/>
          <p:nvPr/>
        </p:nvSpPr>
        <p:spPr>
          <a:xfrm>
            <a:off x="1357630" y="3674110"/>
            <a:ext cx="2106900" cy="549300"/>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rgbClr val="0070C0"/>
                </a:solidFill>
                <a:latin typeface="Malgun Gothic"/>
                <a:ea typeface="Malgun Gothic"/>
                <a:cs typeface="Malgun Gothic"/>
                <a:sym typeface="Malgun Gothic"/>
              </a:rPr>
              <a:t>잘못된 수량 </a:t>
            </a:r>
            <a:r>
              <a:rPr b="1" i="0" lang="ko-KR" sz="1800" u="none" cap="none" strike="noStrike">
                <a:solidFill>
                  <a:srgbClr val="0070C0"/>
                </a:solidFill>
                <a:latin typeface="Malgun Gothic"/>
                <a:ea typeface="Malgun Gothic"/>
                <a:cs typeface="Malgun Gothic"/>
                <a:sym typeface="Malgun Gothic"/>
              </a:rPr>
              <a:t>선택</a:t>
            </a:r>
            <a:endParaRPr b="1" i="0" sz="1800" u="none" cap="none" strike="noStrike">
              <a:solidFill>
                <a:srgbClr val="0070C0"/>
              </a:solidFill>
              <a:latin typeface="Malgun Gothic"/>
              <a:ea typeface="Malgun Gothic"/>
              <a:cs typeface="Malgun Gothic"/>
              <a:sym typeface="Malgun Gothic"/>
            </a:endParaRPr>
          </a:p>
        </p:txBody>
      </p:sp>
      <p:pic>
        <p:nvPicPr>
          <p:cNvPr id="538" name="Google Shape;538;g266a87c3b7e_0_115"/>
          <p:cNvPicPr preferRelativeResize="0"/>
          <p:nvPr/>
        </p:nvPicPr>
        <p:blipFill>
          <a:blip r:embed="rId4">
            <a:alphaModFix/>
          </a:blip>
          <a:stretch>
            <a:fillRect/>
          </a:stretch>
        </p:blipFill>
        <p:spPr>
          <a:xfrm>
            <a:off x="6215800" y="4695194"/>
            <a:ext cx="4348075" cy="1319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9"/>
          <p:cNvSpPr txBox="1"/>
          <p:nvPr/>
        </p:nvSpPr>
        <p:spPr>
          <a:xfrm>
            <a:off x="488950" y="765175"/>
            <a:ext cx="3154680"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1400" u="none" cap="none" strike="noStrike">
              <a:solidFill>
                <a:srgbClr val="000000"/>
              </a:solidFill>
              <a:latin typeface="Malgun Gothic"/>
              <a:ea typeface="Malgun Gothic"/>
              <a:cs typeface="Malgun Gothic"/>
              <a:sym typeface="Malgun Gothic"/>
            </a:endParaRPr>
          </a:p>
        </p:txBody>
      </p:sp>
      <p:sp>
        <p:nvSpPr>
          <p:cNvPr id="545" name="Google Shape;545;p19"/>
          <p:cNvSpPr txBox="1"/>
          <p:nvPr/>
        </p:nvSpPr>
        <p:spPr>
          <a:xfrm>
            <a:off x="488950" y="2139950"/>
            <a:ext cx="11633100" cy="462420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4850" lIns="70650" spcFirstLastPara="1" rIns="70650" wrap="square" tIns="70650">
            <a:noAutofit/>
          </a:bodyPr>
          <a:lstStyle/>
          <a:p>
            <a:pPr indent="0" lvl="0" marL="56070" marR="0" rtl="0" algn="l">
              <a:lnSpc>
                <a:spcPct val="100000"/>
              </a:lnSpc>
              <a:spcBef>
                <a:spcPts val="0"/>
              </a:spcBef>
              <a:spcAft>
                <a:spcPts val="0"/>
              </a:spcAft>
              <a:buClr>
                <a:srgbClr val="A1A1A1"/>
              </a:buClr>
              <a:buSzPts val="883"/>
              <a:buFont typeface="Arial"/>
              <a:buNone/>
            </a:pPr>
            <a:r>
              <a:t/>
            </a:r>
            <a:endParaRPr b="0" i="0" sz="883" u="none" cap="none" strike="noStrike">
              <a:solidFill>
                <a:srgbClr val="FF0000"/>
              </a:solidFill>
              <a:latin typeface="Malgun Gothic"/>
              <a:ea typeface="Malgun Gothic"/>
              <a:cs typeface="Malgun Gothic"/>
              <a:sym typeface="Malgun Gothic"/>
            </a:endParaRPr>
          </a:p>
          <a:p>
            <a:pPr indent="-28023" lvl="0" marL="84095" marR="0" rtl="0" algn="l">
              <a:lnSpc>
                <a:spcPct val="100000"/>
              </a:lnSpc>
              <a:spcBef>
                <a:spcPts val="0"/>
              </a:spcBef>
              <a:spcAft>
                <a:spcPts val="0"/>
              </a:spcAft>
              <a:buClr>
                <a:srgbClr val="A1A1A1"/>
              </a:buClr>
              <a:buSzPts val="883"/>
              <a:buFont typeface="Arial"/>
              <a:buNone/>
            </a:pPr>
            <a:r>
              <a:t/>
            </a:r>
            <a:endParaRPr b="0" i="0" sz="883" u="none" cap="none" strike="noStrike">
              <a:solidFill>
                <a:srgbClr val="FF0000"/>
              </a:solidFill>
              <a:latin typeface="Malgun Gothic"/>
              <a:ea typeface="Malgun Gothic"/>
              <a:cs typeface="Malgun Gothic"/>
              <a:sym typeface="Malgun Gothic"/>
            </a:endParaRPr>
          </a:p>
        </p:txBody>
      </p:sp>
      <p:sp>
        <p:nvSpPr>
          <p:cNvPr id="546" name="Google Shape;546;p19"/>
          <p:cNvSpPr/>
          <p:nvPr/>
        </p:nvSpPr>
        <p:spPr>
          <a:xfrm>
            <a:off x="9025255" y="801370"/>
            <a:ext cx="3096895" cy="271970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1" i="0" lang="ko-KR" sz="1800" u="none" cap="none" strike="noStrike">
                <a:solidFill>
                  <a:schemeClr val="dk1"/>
                </a:solidFill>
                <a:latin typeface="Malgun Gothic"/>
                <a:ea typeface="Malgun Gothic"/>
                <a:cs typeface="Malgun Gothic"/>
                <a:sym typeface="Malgun Gothic"/>
              </a:rPr>
              <a:t>숙소와 명소의 주소를 입력하는 부분은 kakao API를 사용하여, 주소 입력 후 강제로 도로명 주소로 변환되도록 한다.</a:t>
            </a:r>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1800"/>
              <a:buFont typeface="Arial"/>
              <a:buChar char="-"/>
            </a:pPr>
            <a:r>
              <a:rPr b="1" i="0" lang="ko-KR" sz="1800" u="none" cap="none" strike="noStrike">
                <a:solidFill>
                  <a:schemeClr val="dk1"/>
                </a:solidFill>
                <a:latin typeface="Malgun Gothic"/>
                <a:ea typeface="Malgun Gothic"/>
                <a:cs typeface="Malgun Gothic"/>
                <a:sym typeface="Malgun Gothic"/>
              </a:rPr>
              <a:t>변환된 데이터는 </a:t>
            </a:r>
            <a:r>
              <a:rPr b="1" lang="ko-KR" sz="1800">
                <a:solidFill>
                  <a:schemeClr val="dk1"/>
                </a:solidFill>
                <a:latin typeface="Malgun Gothic"/>
                <a:ea typeface="Malgun Gothic"/>
                <a:cs typeface="Malgun Gothic"/>
                <a:sym typeface="Malgun Gothic"/>
              </a:rPr>
              <a:t>address컬럼에 저장된다</a:t>
            </a:r>
            <a:endParaRPr b="1" i="0" sz="1800" u="none" cap="none" strike="noStrike">
              <a:solidFill>
                <a:schemeClr val="dk1"/>
              </a:solidFill>
              <a:latin typeface="Malgun Gothic"/>
              <a:ea typeface="Malgun Gothic"/>
              <a:cs typeface="Malgun Gothic"/>
              <a:sym typeface="Malgun Gothic"/>
            </a:endParaRPr>
          </a:p>
        </p:txBody>
      </p:sp>
      <p:sp>
        <p:nvSpPr>
          <p:cNvPr id="547" name="Google Shape;547;p19"/>
          <p:cNvSpPr txBox="1"/>
          <p:nvPr/>
        </p:nvSpPr>
        <p:spPr>
          <a:xfrm>
            <a:off x="509905" y="1651000"/>
            <a:ext cx="7738745"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a:buNone/>
            </a:pPr>
            <a:r>
              <a:rPr b="0" i="0" lang="ko-KR" sz="2400" u="none" cap="none" strike="noStrike">
                <a:solidFill>
                  <a:schemeClr val="dk2"/>
                </a:solidFill>
                <a:latin typeface="Arial"/>
                <a:ea typeface="Arial"/>
                <a:cs typeface="Arial"/>
                <a:sym typeface="Arial"/>
              </a:rPr>
              <a:t>테스트 : 테스트 케이스</a:t>
            </a:r>
            <a:endParaRPr b="0" i="0" sz="1400" u="none" cap="none" strike="noStrike">
              <a:solidFill>
                <a:srgbClr val="000000"/>
              </a:solidFill>
              <a:latin typeface="Arial"/>
              <a:ea typeface="Arial"/>
              <a:cs typeface="Arial"/>
              <a:sym typeface="Arial"/>
            </a:endParaRPr>
          </a:p>
        </p:txBody>
      </p:sp>
      <p:sp>
        <p:nvSpPr>
          <p:cNvPr id="548" name="Google Shape;548;p19"/>
          <p:cNvSpPr txBox="1"/>
          <p:nvPr/>
        </p:nvSpPr>
        <p:spPr>
          <a:xfrm>
            <a:off x="673735" y="2813050"/>
            <a:ext cx="7594600" cy="708025"/>
          </a:xfrm>
          <a:prstGeom prst="rect">
            <a:avLst/>
          </a:prstGeom>
          <a:solidFill>
            <a:schemeClr val="lt1"/>
          </a:solidFill>
          <a:ln cap="flat" cmpd="sng" w="12700">
            <a:solidFill>
              <a:srgbClr val="FFFFFF"/>
            </a:solidFill>
            <a:prstDash val="solid"/>
            <a:miter lim="8000"/>
            <a:headEnd len="sm" w="sm" type="none"/>
            <a:tailEnd len="sm" w="sm" type="none"/>
          </a:ln>
          <a:effectLst>
            <a:outerShdw blurRad="50800" rotWithShape="0" algn="tl" dir="2700000" dist="38100">
              <a:srgbClr val="000000">
                <a:alpha val="400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ko-KR" sz="1700" u="none" cap="none" strike="noStrike">
                <a:solidFill>
                  <a:schemeClr val="dk2"/>
                </a:solidFill>
                <a:latin typeface="Arial"/>
                <a:ea typeface="Arial"/>
                <a:cs typeface="Arial"/>
                <a:sym typeface="Arial"/>
              </a:rPr>
              <a:t>숙소 및 명소의 주소는 도로명 주소로 변환되어야 하며, </a:t>
            </a:r>
            <a:endParaRPr/>
          </a:p>
          <a:p>
            <a:pPr indent="0" lvl="0" marL="0" marR="0" rtl="0" algn="l">
              <a:lnSpc>
                <a:spcPct val="100000"/>
              </a:lnSpc>
              <a:spcBef>
                <a:spcPts val="0"/>
              </a:spcBef>
              <a:spcAft>
                <a:spcPts val="0"/>
              </a:spcAft>
              <a:buClr>
                <a:srgbClr val="000000"/>
              </a:buClr>
              <a:buSzPts val="1700"/>
              <a:buFont typeface="Arial"/>
              <a:buNone/>
            </a:pPr>
            <a:r>
              <a:rPr b="1" i="0" lang="ko-KR" sz="1700" u="none" cap="none" strike="noStrike">
                <a:solidFill>
                  <a:schemeClr val="dk2"/>
                </a:solidFill>
                <a:latin typeface="Arial"/>
                <a:ea typeface="Arial"/>
                <a:cs typeface="Arial"/>
                <a:sym typeface="Arial"/>
              </a:rPr>
              <a:t>실제 주소데이터와 동일한 형식을 갖추고 있어야 한다.</a:t>
            </a:r>
            <a:endParaRPr b="1" i="0" sz="1700" u="none" cap="none" strike="noStrike">
              <a:solidFill>
                <a:schemeClr val="dk2"/>
              </a:solidFill>
              <a:latin typeface="Arial"/>
              <a:ea typeface="Arial"/>
              <a:cs typeface="Arial"/>
              <a:sym typeface="Arial"/>
            </a:endParaRPr>
          </a:p>
        </p:txBody>
      </p:sp>
      <p:sp>
        <p:nvSpPr>
          <p:cNvPr id="549" name="Google Shape;549;p19"/>
          <p:cNvSpPr/>
          <p:nvPr/>
        </p:nvSpPr>
        <p:spPr>
          <a:xfrm>
            <a:off x="688340" y="3674110"/>
            <a:ext cx="2106930" cy="549275"/>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70C0"/>
                </a:solidFill>
                <a:latin typeface="Malgun Gothic"/>
                <a:ea typeface="Malgun Gothic"/>
                <a:cs typeface="Malgun Gothic"/>
                <a:sym typeface="Malgun Gothic"/>
              </a:rPr>
              <a:t>주소 입력</a:t>
            </a:r>
            <a:endParaRPr b="1" i="0" sz="1800" u="none" cap="none" strike="noStrike">
              <a:solidFill>
                <a:srgbClr val="0070C0"/>
              </a:solidFill>
              <a:latin typeface="Malgun Gothic"/>
              <a:ea typeface="Malgun Gothic"/>
              <a:cs typeface="Malgun Gothic"/>
              <a:sym typeface="Malgun Gothic"/>
            </a:endParaRPr>
          </a:p>
        </p:txBody>
      </p:sp>
      <p:sp>
        <p:nvSpPr>
          <p:cNvPr id="550" name="Google Shape;550;p19"/>
          <p:cNvSpPr/>
          <p:nvPr/>
        </p:nvSpPr>
        <p:spPr>
          <a:xfrm>
            <a:off x="4327525" y="3674110"/>
            <a:ext cx="2270760" cy="549275"/>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70C0"/>
                </a:solidFill>
                <a:latin typeface="Malgun Gothic"/>
                <a:ea typeface="Malgun Gothic"/>
                <a:cs typeface="Malgun Gothic"/>
                <a:sym typeface="Malgun Gothic"/>
              </a:rPr>
              <a:t>주소 변환</a:t>
            </a:r>
            <a:endParaRPr b="1" i="0" sz="1800" u="none" cap="none" strike="noStrike">
              <a:solidFill>
                <a:srgbClr val="0070C0"/>
              </a:solidFill>
              <a:latin typeface="Malgun Gothic"/>
              <a:ea typeface="Malgun Gothic"/>
              <a:cs typeface="Malgun Gothic"/>
              <a:sym typeface="Malgun Gothic"/>
            </a:endParaRPr>
          </a:p>
        </p:txBody>
      </p:sp>
      <p:sp>
        <p:nvSpPr>
          <p:cNvPr id="551" name="Google Shape;551;p19"/>
          <p:cNvSpPr/>
          <p:nvPr/>
        </p:nvSpPr>
        <p:spPr>
          <a:xfrm>
            <a:off x="749935" y="2139950"/>
            <a:ext cx="745490" cy="549275"/>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70C0"/>
                </a:solidFill>
                <a:latin typeface="Malgun Gothic"/>
                <a:ea typeface="Malgun Gothic"/>
                <a:cs typeface="Malgun Gothic"/>
                <a:sym typeface="Malgun Gothic"/>
              </a:rPr>
              <a:t>상황</a:t>
            </a:r>
            <a:endParaRPr b="1" i="0" sz="1800" u="none" cap="none" strike="noStrike">
              <a:solidFill>
                <a:srgbClr val="0070C0"/>
              </a:solidFill>
              <a:latin typeface="Malgun Gothic"/>
              <a:ea typeface="Malgun Gothic"/>
              <a:cs typeface="Malgun Gothic"/>
              <a:sym typeface="Malgun Gothic"/>
            </a:endParaRPr>
          </a:p>
        </p:txBody>
      </p:sp>
      <p:sp>
        <p:nvSpPr>
          <p:cNvPr id="552" name="Google Shape;552;p19"/>
          <p:cNvSpPr/>
          <p:nvPr/>
        </p:nvSpPr>
        <p:spPr>
          <a:xfrm>
            <a:off x="8213090" y="3674110"/>
            <a:ext cx="2270760" cy="549275"/>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70C0"/>
                </a:solidFill>
                <a:latin typeface="Malgun Gothic"/>
                <a:ea typeface="Malgun Gothic"/>
                <a:cs typeface="Malgun Gothic"/>
                <a:sym typeface="Malgun Gothic"/>
              </a:rPr>
              <a:t>주소 데이터 저장</a:t>
            </a:r>
            <a:endParaRPr b="1" i="0" sz="1800" u="none" cap="none" strike="noStrike">
              <a:solidFill>
                <a:srgbClr val="0070C0"/>
              </a:solidFill>
              <a:latin typeface="Malgun Gothic"/>
              <a:ea typeface="Malgun Gothic"/>
              <a:cs typeface="Malgun Gothic"/>
              <a:sym typeface="Malgun Gothic"/>
            </a:endParaRPr>
          </a:p>
        </p:txBody>
      </p:sp>
      <p:sp>
        <p:nvSpPr>
          <p:cNvPr id="553" name="Google Shape;553;p19"/>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554" name="Google Shape;554;p19"/>
          <p:cNvGrpSpPr/>
          <p:nvPr/>
        </p:nvGrpSpPr>
        <p:grpSpPr>
          <a:xfrm>
            <a:off x="4453575" y="43179"/>
            <a:ext cx="7508240" cy="590869"/>
            <a:chOff x="4453575" y="43179"/>
            <a:chExt cx="7508240" cy="590869"/>
          </a:xfrm>
        </p:grpSpPr>
        <p:sp>
          <p:nvSpPr>
            <p:cNvPr id="555" name="Google Shape;555;p19"/>
            <p:cNvSpPr/>
            <p:nvPr/>
          </p:nvSpPr>
          <p:spPr>
            <a:xfrm flipH="1">
              <a:off x="445357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556" name="Google Shape;556;p19"/>
            <p:cNvSpPr/>
            <p:nvPr/>
          </p:nvSpPr>
          <p:spPr>
            <a:xfrm flipH="1">
              <a:off x="5554030" y="66993"/>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557" name="Google Shape;557;p19"/>
            <p:cNvSpPr/>
            <p:nvPr/>
          </p:nvSpPr>
          <p:spPr>
            <a:xfrm flipH="1">
              <a:off x="665702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558" name="Google Shape;558;p19"/>
            <p:cNvSpPr/>
            <p:nvPr/>
          </p:nvSpPr>
          <p:spPr>
            <a:xfrm flipH="1">
              <a:off x="7733350" y="66358"/>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559" name="Google Shape;559;p19"/>
            <p:cNvSpPr/>
            <p:nvPr/>
          </p:nvSpPr>
          <p:spPr>
            <a:xfrm flipH="1">
              <a:off x="8788402" y="66675"/>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560" name="Google Shape;560;p19"/>
            <p:cNvSpPr/>
            <p:nvPr/>
          </p:nvSpPr>
          <p:spPr>
            <a:xfrm flipH="1">
              <a:off x="996220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561" name="Google Shape;561;p19"/>
            <p:cNvSpPr/>
            <p:nvPr/>
          </p:nvSpPr>
          <p:spPr>
            <a:xfrm flipH="1">
              <a:off x="1109885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562" name="Google Shape;562;p19"/>
            <p:cNvSpPr/>
            <p:nvPr/>
          </p:nvSpPr>
          <p:spPr>
            <a:xfrm flipH="1">
              <a:off x="7733350" y="4889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563" name="Google Shape;563;p19"/>
            <p:cNvSpPr/>
            <p:nvPr/>
          </p:nvSpPr>
          <p:spPr>
            <a:xfrm flipH="1">
              <a:off x="8788401" y="43179"/>
              <a:ext cx="866140" cy="57848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pic>
        <p:nvPicPr>
          <p:cNvPr id="564" name="Google Shape;564;p19"/>
          <p:cNvPicPr preferRelativeResize="0"/>
          <p:nvPr/>
        </p:nvPicPr>
        <p:blipFill>
          <a:blip r:embed="rId3">
            <a:alphaModFix/>
          </a:blip>
          <a:stretch>
            <a:fillRect/>
          </a:stretch>
        </p:blipFill>
        <p:spPr>
          <a:xfrm>
            <a:off x="669413" y="4334451"/>
            <a:ext cx="2793750" cy="2386975"/>
          </a:xfrm>
          <a:prstGeom prst="rect">
            <a:avLst/>
          </a:prstGeom>
          <a:noFill/>
          <a:ln>
            <a:noFill/>
          </a:ln>
        </p:spPr>
      </p:pic>
      <p:pic>
        <p:nvPicPr>
          <p:cNvPr id="565" name="Google Shape;565;p19"/>
          <p:cNvPicPr preferRelativeResize="0"/>
          <p:nvPr/>
        </p:nvPicPr>
        <p:blipFill>
          <a:blip r:embed="rId4">
            <a:alphaModFix/>
          </a:blip>
          <a:stretch>
            <a:fillRect/>
          </a:stretch>
        </p:blipFill>
        <p:spPr>
          <a:xfrm>
            <a:off x="4376050" y="4698000"/>
            <a:ext cx="2895600" cy="1333500"/>
          </a:xfrm>
          <a:prstGeom prst="rect">
            <a:avLst/>
          </a:prstGeom>
          <a:noFill/>
          <a:ln>
            <a:noFill/>
          </a:ln>
        </p:spPr>
      </p:pic>
      <p:pic>
        <p:nvPicPr>
          <p:cNvPr id="566" name="Google Shape;566;p19"/>
          <p:cNvPicPr preferRelativeResize="0"/>
          <p:nvPr/>
        </p:nvPicPr>
        <p:blipFill>
          <a:blip r:embed="rId5">
            <a:alphaModFix/>
          </a:blip>
          <a:stretch>
            <a:fillRect/>
          </a:stretch>
        </p:blipFill>
        <p:spPr>
          <a:xfrm>
            <a:off x="8184535" y="4376399"/>
            <a:ext cx="2704064" cy="2386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pSp>
        <p:nvGrpSpPr>
          <p:cNvPr id="102" name="Google Shape;102;p2"/>
          <p:cNvGrpSpPr/>
          <p:nvPr/>
        </p:nvGrpSpPr>
        <p:grpSpPr>
          <a:xfrm>
            <a:off x="0" y="0"/>
            <a:ext cx="12190730" cy="6858000"/>
            <a:chOff x="0" y="0"/>
            <a:chExt cx="12190730" cy="6858000"/>
          </a:xfrm>
        </p:grpSpPr>
        <p:pic>
          <p:nvPicPr>
            <p:cNvPr id="103" name="Google Shape;103;p2"/>
            <p:cNvPicPr preferRelativeResize="0"/>
            <p:nvPr/>
          </p:nvPicPr>
          <p:blipFill rotWithShape="1">
            <a:blip r:embed="rId3">
              <a:alphaModFix/>
            </a:blip>
            <a:srcRect b="0" l="0" r="0" t="0"/>
            <a:stretch/>
          </p:blipFill>
          <p:spPr>
            <a:xfrm>
              <a:off x="1127125" y="0"/>
              <a:ext cx="11062970" cy="6858000"/>
            </a:xfrm>
            <a:prstGeom prst="rect">
              <a:avLst/>
            </a:prstGeom>
            <a:noFill/>
            <a:ln>
              <a:noFill/>
            </a:ln>
          </p:spPr>
        </p:pic>
        <p:sp>
          <p:nvSpPr>
            <p:cNvPr id="104" name="Google Shape;104;p2"/>
            <p:cNvSpPr/>
            <p:nvPr/>
          </p:nvSpPr>
          <p:spPr>
            <a:xfrm>
              <a:off x="0" y="0"/>
              <a:ext cx="12190730" cy="6858000"/>
            </a:xfrm>
            <a:prstGeom prst="rect">
              <a:avLst/>
            </a:prstGeom>
            <a:gradFill>
              <a:gsLst>
                <a:gs pos="0">
                  <a:srgbClr val="007635"/>
                </a:gs>
                <a:gs pos="21000">
                  <a:srgbClr val="007635"/>
                </a:gs>
                <a:gs pos="100000">
                  <a:srgbClr val="004D86">
                    <a:alpha val="33333"/>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sp>
        <p:nvSpPr>
          <p:cNvPr id="105" name="Google Shape;105;p2"/>
          <p:cNvSpPr txBox="1"/>
          <p:nvPr/>
        </p:nvSpPr>
        <p:spPr>
          <a:xfrm>
            <a:off x="611505" y="476250"/>
            <a:ext cx="2099945" cy="6464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ko-KR" sz="3600" u="none" cap="none" strike="noStrike">
                <a:solidFill>
                  <a:schemeClr val="lt1"/>
                </a:solidFill>
                <a:latin typeface="Malgun Gothic"/>
                <a:ea typeface="Malgun Gothic"/>
                <a:cs typeface="Malgun Gothic"/>
                <a:sym typeface="Malgun Gothic"/>
              </a:rPr>
              <a:t>목차안내</a:t>
            </a:r>
            <a:endParaRPr b="0" i="0" sz="1400" u="none" cap="none" strike="noStrike">
              <a:solidFill>
                <a:srgbClr val="000000"/>
              </a:solidFill>
              <a:latin typeface="Malgun Gothic"/>
              <a:ea typeface="Malgun Gothic"/>
              <a:cs typeface="Malgun Gothic"/>
              <a:sym typeface="Malgun Gothic"/>
            </a:endParaRPr>
          </a:p>
        </p:txBody>
      </p:sp>
      <p:cxnSp>
        <p:nvCxnSpPr>
          <p:cNvPr id="106" name="Google Shape;106;p2"/>
          <p:cNvCxnSpPr/>
          <p:nvPr/>
        </p:nvCxnSpPr>
        <p:spPr>
          <a:xfrm>
            <a:off x="622300" y="1628775"/>
            <a:ext cx="10946130" cy="0"/>
          </a:xfrm>
          <a:prstGeom prst="straightConnector1">
            <a:avLst/>
          </a:prstGeom>
          <a:noFill/>
          <a:ln cap="flat" cmpd="sng" w="12700">
            <a:solidFill>
              <a:srgbClr val="D8D8D8"/>
            </a:solidFill>
            <a:prstDash val="solid"/>
            <a:round/>
            <a:headEnd len="sm" w="sm" type="none"/>
            <a:tailEnd len="sm" w="sm" type="none"/>
          </a:ln>
        </p:spPr>
      </p:cxnSp>
      <p:cxnSp>
        <p:nvCxnSpPr>
          <p:cNvPr id="107" name="Google Shape;107;p2"/>
          <p:cNvCxnSpPr/>
          <p:nvPr/>
        </p:nvCxnSpPr>
        <p:spPr>
          <a:xfrm>
            <a:off x="1821180" y="3155950"/>
            <a:ext cx="4116070" cy="0"/>
          </a:xfrm>
          <a:prstGeom prst="straightConnector1">
            <a:avLst/>
          </a:prstGeom>
          <a:noFill/>
          <a:ln cap="flat" cmpd="sng" w="12700">
            <a:solidFill>
              <a:srgbClr val="D8D8D8"/>
            </a:solidFill>
            <a:prstDash val="solid"/>
            <a:round/>
            <a:headEnd len="sm" w="sm" type="none"/>
            <a:tailEnd len="sm" w="sm" type="none"/>
          </a:ln>
        </p:spPr>
      </p:cxnSp>
      <p:sp>
        <p:nvSpPr>
          <p:cNvPr id="108" name="Google Shape;108;p2"/>
          <p:cNvSpPr/>
          <p:nvPr/>
        </p:nvSpPr>
        <p:spPr>
          <a:xfrm>
            <a:off x="1652905" y="2613025"/>
            <a:ext cx="539750" cy="395605"/>
          </a:xfrm>
          <a:prstGeom prst="ellips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09" name="Google Shape;109;p2"/>
          <p:cNvSpPr txBox="1"/>
          <p:nvPr/>
        </p:nvSpPr>
        <p:spPr>
          <a:xfrm>
            <a:off x="1668780" y="2656205"/>
            <a:ext cx="502920" cy="36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Arial"/>
              <a:buNone/>
            </a:pPr>
            <a:r>
              <a:rPr b="0" i="0" lang="ko-KR" sz="2000" u="none" cap="none" strike="noStrike">
                <a:solidFill>
                  <a:schemeClr val="lt1"/>
                </a:solidFill>
                <a:latin typeface="Malgun Gothic"/>
                <a:ea typeface="Malgun Gothic"/>
                <a:cs typeface="Malgun Gothic"/>
                <a:sym typeface="Malgun Gothic"/>
              </a:rPr>
              <a:t>1</a:t>
            </a:r>
            <a:endParaRPr b="0" i="0" sz="2000" u="none" cap="none" strike="noStrike">
              <a:solidFill>
                <a:schemeClr val="lt1"/>
              </a:solidFill>
              <a:latin typeface="Malgun Gothic"/>
              <a:ea typeface="Malgun Gothic"/>
              <a:cs typeface="Malgun Gothic"/>
              <a:sym typeface="Malgun Gothic"/>
            </a:endParaRPr>
          </a:p>
        </p:txBody>
      </p:sp>
      <p:sp>
        <p:nvSpPr>
          <p:cNvPr id="110" name="Google Shape;110;p2"/>
          <p:cNvSpPr txBox="1"/>
          <p:nvPr/>
        </p:nvSpPr>
        <p:spPr>
          <a:xfrm>
            <a:off x="2422525" y="2818130"/>
            <a:ext cx="3430905" cy="166370"/>
          </a:xfrm>
          <a:prstGeom prst="rect">
            <a:avLst/>
          </a:prstGeom>
          <a:noFill/>
          <a:ln>
            <a:noFill/>
          </a:ln>
        </p:spPr>
        <p:txBody>
          <a:bodyPr anchorCtr="0" anchor="t" bIns="0" lIns="0" spcFirstLastPara="1" rIns="0" wrap="square" tIns="0">
            <a:noAutofit/>
          </a:bodyPr>
          <a:lstStyle/>
          <a:p>
            <a:pPr indent="0" lvl="0" marL="0" marR="0" rtl="0" algn="l">
              <a:lnSpc>
                <a:spcPct val="52000"/>
              </a:lnSpc>
              <a:spcBef>
                <a:spcPts val="0"/>
              </a:spcBef>
              <a:spcAft>
                <a:spcPts val="0"/>
              </a:spcAft>
              <a:buClr>
                <a:schemeClr val="lt1"/>
              </a:buClr>
              <a:buSzPts val="2500"/>
              <a:buFont typeface="Arial"/>
              <a:buNone/>
            </a:pPr>
            <a:r>
              <a:rPr b="0" i="0" lang="ko-KR" sz="2500" u="none" cap="none" strike="noStrike">
                <a:solidFill>
                  <a:schemeClr val="lt1"/>
                </a:solidFill>
                <a:latin typeface="Arial"/>
                <a:ea typeface="Arial"/>
                <a:cs typeface="Arial"/>
                <a:sym typeface="Arial"/>
              </a:rPr>
              <a:t>프로젝트</a:t>
            </a:r>
            <a:r>
              <a:rPr b="0" i="0" lang="ko-KR" sz="2500" u="none" cap="none" strike="noStrike">
                <a:solidFill>
                  <a:schemeClr val="lt1"/>
                </a:solidFill>
                <a:latin typeface="Malgun Gothic"/>
                <a:ea typeface="Malgun Gothic"/>
                <a:cs typeface="Malgun Gothic"/>
                <a:sym typeface="Malgun Gothic"/>
              </a:rPr>
              <a:t> </a:t>
            </a:r>
            <a:r>
              <a:rPr b="0" i="0" lang="ko-KR" sz="2500" u="none" cap="none" strike="noStrike">
                <a:solidFill>
                  <a:schemeClr val="lt1"/>
                </a:solidFill>
                <a:latin typeface="Arial"/>
                <a:ea typeface="Arial"/>
                <a:cs typeface="Arial"/>
                <a:sym typeface="Arial"/>
              </a:rPr>
              <a:t>개요</a:t>
            </a:r>
            <a:endParaRPr b="0" i="0" sz="2500" u="none" cap="none" strike="noStrike">
              <a:solidFill>
                <a:schemeClr val="lt1"/>
              </a:solidFill>
              <a:latin typeface="Arial"/>
              <a:ea typeface="Arial"/>
              <a:cs typeface="Arial"/>
              <a:sym typeface="Arial"/>
            </a:endParaRPr>
          </a:p>
        </p:txBody>
      </p:sp>
      <p:cxnSp>
        <p:nvCxnSpPr>
          <p:cNvPr id="111" name="Google Shape;111;p2"/>
          <p:cNvCxnSpPr/>
          <p:nvPr/>
        </p:nvCxnSpPr>
        <p:spPr>
          <a:xfrm>
            <a:off x="1833880" y="3992880"/>
            <a:ext cx="4116070" cy="0"/>
          </a:xfrm>
          <a:prstGeom prst="straightConnector1">
            <a:avLst/>
          </a:prstGeom>
          <a:noFill/>
          <a:ln cap="flat" cmpd="sng" w="12700">
            <a:solidFill>
              <a:srgbClr val="D8D8D8"/>
            </a:solidFill>
            <a:prstDash val="solid"/>
            <a:round/>
            <a:headEnd len="sm" w="sm" type="none"/>
            <a:tailEnd len="sm" w="sm" type="none"/>
          </a:ln>
        </p:spPr>
      </p:cxnSp>
      <p:sp>
        <p:nvSpPr>
          <p:cNvPr id="112" name="Google Shape;112;p2"/>
          <p:cNvSpPr/>
          <p:nvPr/>
        </p:nvSpPr>
        <p:spPr>
          <a:xfrm>
            <a:off x="1665605" y="3449955"/>
            <a:ext cx="539750" cy="396875"/>
          </a:xfrm>
          <a:prstGeom prst="ellips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13" name="Google Shape;113;p2"/>
          <p:cNvSpPr txBox="1"/>
          <p:nvPr/>
        </p:nvSpPr>
        <p:spPr>
          <a:xfrm>
            <a:off x="1679575" y="3494405"/>
            <a:ext cx="503555" cy="36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Arial"/>
              <a:buNone/>
            </a:pPr>
            <a:r>
              <a:rPr b="0" i="0" lang="ko-KR" sz="2000" u="none" cap="none" strike="noStrike">
                <a:solidFill>
                  <a:schemeClr val="lt1"/>
                </a:solidFill>
                <a:latin typeface="Malgun Gothic"/>
                <a:ea typeface="Malgun Gothic"/>
                <a:cs typeface="Malgun Gothic"/>
                <a:sym typeface="Malgun Gothic"/>
              </a:rPr>
              <a:t>2</a:t>
            </a:r>
            <a:endParaRPr b="0" i="0" sz="2000" u="none" cap="none" strike="noStrike">
              <a:solidFill>
                <a:schemeClr val="lt1"/>
              </a:solidFill>
              <a:latin typeface="Malgun Gothic"/>
              <a:ea typeface="Malgun Gothic"/>
              <a:cs typeface="Malgun Gothic"/>
              <a:sym typeface="Malgun Gothic"/>
            </a:endParaRPr>
          </a:p>
        </p:txBody>
      </p:sp>
      <p:sp>
        <p:nvSpPr>
          <p:cNvPr id="114" name="Google Shape;114;p2"/>
          <p:cNvSpPr txBox="1"/>
          <p:nvPr/>
        </p:nvSpPr>
        <p:spPr>
          <a:xfrm>
            <a:off x="2438400" y="3656330"/>
            <a:ext cx="3408680" cy="166370"/>
          </a:xfrm>
          <a:prstGeom prst="rect">
            <a:avLst/>
          </a:prstGeom>
          <a:noFill/>
          <a:ln>
            <a:noFill/>
          </a:ln>
        </p:spPr>
        <p:txBody>
          <a:bodyPr anchorCtr="0" anchor="t" bIns="0" lIns="0" spcFirstLastPara="1" rIns="0" wrap="square" tIns="0">
            <a:noAutofit/>
          </a:bodyPr>
          <a:lstStyle/>
          <a:p>
            <a:pPr indent="0" lvl="0" marL="0" marR="0" rtl="0" algn="l">
              <a:lnSpc>
                <a:spcPct val="52000"/>
              </a:lnSpc>
              <a:spcBef>
                <a:spcPts val="0"/>
              </a:spcBef>
              <a:spcAft>
                <a:spcPts val="0"/>
              </a:spcAft>
              <a:buClr>
                <a:schemeClr val="lt1"/>
              </a:buClr>
              <a:buSzPts val="2500"/>
              <a:buFont typeface="Arial"/>
              <a:buNone/>
            </a:pPr>
            <a:r>
              <a:rPr b="0" i="0" lang="ko-KR" sz="2500" u="none" cap="none" strike="noStrike">
                <a:solidFill>
                  <a:schemeClr val="lt1"/>
                </a:solidFill>
                <a:latin typeface="Arial"/>
                <a:ea typeface="Arial"/>
                <a:cs typeface="Arial"/>
                <a:sym typeface="Arial"/>
              </a:rPr>
              <a:t>프로젝트 참여인원</a:t>
            </a:r>
            <a:endParaRPr b="0" i="0" sz="2500" u="none" cap="none" strike="noStrike">
              <a:solidFill>
                <a:schemeClr val="lt1"/>
              </a:solidFill>
              <a:latin typeface="Arial"/>
              <a:ea typeface="Arial"/>
              <a:cs typeface="Arial"/>
              <a:sym typeface="Arial"/>
            </a:endParaRPr>
          </a:p>
        </p:txBody>
      </p:sp>
      <p:cxnSp>
        <p:nvCxnSpPr>
          <p:cNvPr id="115" name="Google Shape;115;p2"/>
          <p:cNvCxnSpPr/>
          <p:nvPr/>
        </p:nvCxnSpPr>
        <p:spPr>
          <a:xfrm>
            <a:off x="1833880" y="4835525"/>
            <a:ext cx="4116070" cy="0"/>
          </a:xfrm>
          <a:prstGeom prst="straightConnector1">
            <a:avLst/>
          </a:prstGeom>
          <a:noFill/>
          <a:ln cap="flat" cmpd="sng" w="12700">
            <a:solidFill>
              <a:srgbClr val="D8D8D8"/>
            </a:solidFill>
            <a:prstDash val="solid"/>
            <a:round/>
            <a:headEnd len="sm" w="sm" type="none"/>
            <a:tailEnd len="sm" w="sm" type="none"/>
          </a:ln>
        </p:spPr>
      </p:cxnSp>
      <p:sp>
        <p:nvSpPr>
          <p:cNvPr id="116" name="Google Shape;116;p2"/>
          <p:cNvSpPr/>
          <p:nvPr/>
        </p:nvSpPr>
        <p:spPr>
          <a:xfrm>
            <a:off x="1665605" y="4292600"/>
            <a:ext cx="539750" cy="396875"/>
          </a:xfrm>
          <a:prstGeom prst="ellips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17" name="Google Shape;117;p2"/>
          <p:cNvSpPr txBox="1"/>
          <p:nvPr/>
        </p:nvSpPr>
        <p:spPr>
          <a:xfrm>
            <a:off x="1679575" y="4337050"/>
            <a:ext cx="503555" cy="36703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Arial"/>
              <a:buNone/>
            </a:pPr>
            <a:r>
              <a:rPr b="0" i="0" lang="ko-KR" sz="2000" u="none" cap="none" strike="noStrike">
                <a:solidFill>
                  <a:schemeClr val="lt1"/>
                </a:solidFill>
                <a:latin typeface="Malgun Gothic"/>
                <a:ea typeface="Malgun Gothic"/>
                <a:cs typeface="Malgun Gothic"/>
                <a:sym typeface="Malgun Gothic"/>
              </a:rPr>
              <a:t>3</a:t>
            </a:r>
            <a:endParaRPr b="0" i="0" sz="2000" u="none" cap="none" strike="noStrike">
              <a:solidFill>
                <a:schemeClr val="lt1"/>
              </a:solidFill>
              <a:latin typeface="Malgun Gothic"/>
              <a:ea typeface="Malgun Gothic"/>
              <a:cs typeface="Malgun Gothic"/>
              <a:sym typeface="Malgun Gothic"/>
            </a:endParaRPr>
          </a:p>
        </p:txBody>
      </p:sp>
      <p:sp>
        <p:nvSpPr>
          <p:cNvPr id="118" name="Google Shape;118;p2"/>
          <p:cNvSpPr txBox="1"/>
          <p:nvPr/>
        </p:nvSpPr>
        <p:spPr>
          <a:xfrm>
            <a:off x="2438400" y="4498975"/>
            <a:ext cx="3408680" cy="214630"/>
          </a:xfrm>
          <a:prstGeom prst="rect">
            <a:avLst/>
          </a:prstGeom>
          <a:noFill/>
          <a:ln>
            <a:noFill/>
          </a:ln>
        </p:spPr>
        <p:txBody>
          <a:bodyPr anchorCtr="0" anchor="t" bIns="0" lIns="0" spcFirstLastPara="1" rIns="0" wrap="square" tIns="0">
            <a:noAutofit/>
          </a:bodyPr>
          <a:lstStyle/>
          <a:p>
            <a:pPr indent="0" lvl="0" marL="0" marR="0" rtl="0" algn="l">
              <a:lnSpc>
                <a:spcPct val="52000"/>
              </a:lnSpc>
              <a:spcBef>
                <a:spcPts val="0"/>
              </a:spcBef>
              <a:spcAft>
                <a:spcPts val="0"/>
              </a:spcAft>
              <a:buClr>
                <a:schemeClr val="lt1"/>
              </a:buClr>
              <a:buSzPts val="2500"/>
              <a:buFont typeface="Arial"/>
              <a:buNone/>
            </a:pPr>
            <a:r>
              <a:rPr b="0" i="0" lang="ko-KR" sz="2500" u="none" cap="none" strike="noStrike">
                <a:solidFill>
                  <a:schemeClr val="lt1"/>
                </a:solidFill>
                <a:latin typeface="Arial"/>
                <a:ea typeface="Arial"/>
                <a:cs typeface="Arial"/>
                <a:sym typeface="Arial"/>
              </a:rPr>
              <a:t>프로젝트 일정</a:t>
            </a:r>
            <a:endParaRPr b="0" i="0" sz="2500" u="none" cap="none" strike="noStrike">
              <a:solidFill>
                <a:schemeClr val="lt1"/>
              </a:solidFill>
              <a:latin typeface="Arial"/>
              <a:ea typeface="Arial"/>
              <a:cs typeface="Arial"/>
              <a:sym typeface="Arial"/>
            </a:endParaRPr>
          </a:p>
        </p:txBody>
      </p:sp>
      <p:cxnSp>
        <p:nvCxnSpPr>
          <p:cNvPr id="119" name="Google Shape;119;p2"/>
          <p:cNvCxnSpPr/>
          <p:nvPr/>
        </p:nvCxnSpPr>
        <p:spPr>
          <a:xfrm>
            <a:off x="1844675" y="5651500"/>
            <a:ext cx="4116705" cy="0"/>
          </a:xfrm>
          <a:prstGeom prst="straightConnector1">
            <a:avLst/>
          </a:prstGeom>
          <a:noFill/>
          <a:ln cap="flat" cmpd="sng" w="12700">
            <a:solidFill>
              <a:srgbClr val="D8D8D8"/>
            </a:solidFill>
            <a:prstDash val="solid"/>
            <a:round/>
            <a:headEnd len="sm" w="sm" type="none"/>
            <a:tailEnd len="sm" w="sm" type="none"/>
          </a:ln>
        </p:spPr>
      </p:cxnSp>
      <p:sp>
        <p:nvSpPr>
          <p:cNvPr id="120" name="Google Shape;120;p2"/>
          <p:cNvSpPr/>
          <p:nvPr/>
        </p:nvSpPr>
        <p:spPr>
          <a:xfrm>
            <a:off x="1676400" y="5108575"/>
            <a:ext cx="539750" cy="395605"/>
          </a:xfrm>
          <a:prstGeom prst="ellips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21" name="Google Shape;121;p2"/>
          <p:cNvSpPr txBox="1"/>
          <p:nvPr/>
        </p:nvSpPr>
        <p:spPr>
          <a:xfrm>
            <a:off x="1692275" y="5151755"/>
            <a:ext cx="503555" cy="36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Arial"/>
              <a:buNone/>
            </a:pPr>
            <a:r>
              <a:rPr b="0" i="0" lang="ko-KR" sz="2000" u="none" cap="none" strike="noStrike">
                <a:solidFill>
                  <a:schemeClr val="lt1"/>
                </a:solidFill>
                <a:latin typeface="Malgun Gothic"/>
                <a:ea typeface="Malgun Gothic"/>
                <a:cs typeface="Malgun Gothic"/>
                <a:sym typeface="Malgun Gothic"/>
              </a:rPr>
              <a:t>4</a:t>
            </a:r>
            <a:endParaRPr b="0" i="0" sz="2000" u="none" cap="none" strike="noStrike">
              <a:solidFill>
                <a:schemeClr val="lt1"/>
              </a:solidFill>
              <a:latin typeface="Malgun Gothic"/>
              <a:ea typeface="Malgun Gothic"/>
              <a:cs typeface="Malgun Gothic"/>
              <a:sym typeface="Malgun Gothic"/>
            </a:endParaRPr>
          </a:p>
        </p:txBody>
      </p:sp>
      <p:sp>
        <p:nvSpPr>
          <p:cNvPr id="122" name="Google Shape;122;p2"/>
          <p:cNvSpPr txBox="1"/>
          <p:nvPr/>
        </p:nvSpPr>
        <p:spPr>
          <a:xfrm>
            <a:off x="2451100" y="5313680"/>
            <a:ext cx="3389630" cy="166370"/>
          </a:xfrm>
          <a:prstGeom prst="rect">
            <a:avLst/>
          </a:prstGeom>
          <a:noFill/>
          <a:ln>
            <a:noFill/>
          </a:ln>
        </p:spPr>
        <p:txBody>
          <a:bodyPr anchorCtr="0" anchor="t" bIns="0" lIns="0" spcFirstLastPara="1" rIns="0" wrap="square" tIns="0">
            <a:noAutofit/>
          </a:bodyPr>
          <a:lstStyle/>
          <a:p>
            <a:pPr indent="0" lvl="0" marL="0" marR="0" rtl="0" algn="l">
              <a:lnSpc>
                <a:spcPct val="52000"/>
              </a:lnSpc>
              <a:spcBef>
                <a:spcPts val="0"/>
              </a:spcBef>
              <a:spcAft>
                <a:spcPts val="0"/>
              </a:spcAft>
              <a:buClr>
                <a:schemeClr val="lt1"/>
              </a:buClr>
              <a:buSzPts val="2500"/>
              <a:buFont typeface="Arial"/>
              <a:buNone/>
            </a:pPr>
            <a:r>
              <a:rPr b="0" i="0" lang="ko-KR" sz="2500" u="none" cap="none" strike="noStrike">
                <a:solidFill>
                  <a:schemeClr val="lt1"/>
                </a:solidFill>
                <a:latin typeface="Arial"/>
                <a:ea typeface="Arial"/>
                <a:cs typeface="Arial"/>
                <a:sym typeface="Arial"/>
              </a:rPr>
              <a:t>프로젝트 구성</a:t>
            </a:r>
            <a:endParaRPr b="0" i="0" sz="2500" u="none" cap="none" strike="noStrike">
              <a:solidFill>
                <a:schemeClr val="lt1"/>
              </a:solidFill>
              <a:latin typeface="Arial"/>
              <a:ea typeface="Arial"/>
              <a:cs typeface="Arial"/>
              <a:sym typeface="Arial"/>
            </a:endParaRPr>
          </a:p>
        </p:txBody>
      </p:sp>
      <p:cxnSp>
        <p:nvCxnSpPr>
          <p:cNvPr id="123" name="Google Shape;123;p2"/>
          <p:cNvCxnSpPr/>
          <p:nvPr/>
        </p:nvCxnSpPr>
        <p:spPr>
          <a:xfrm>
            <a:off x="6308725" y="3155950"/>
            <a:ext cx="4116705" cy="0"/>
          </a:xfrm>
          <a:prstGeom prst="straightConnector1">
            <a:avLst/>
          </a:prstGeom>
          <a:noFill/>
          <a:ln cap="flat" cmpd="sng" w="12700">
            <a:solidFill>
              <a:srgbClr val="D8D8D8"/>
            </a:solidFill>
            <a:prstDash val="solid"/>
            <a:round/>
            <a:headEnd len="sm" w="sm" type="none"/>
            <a:tailEnd len="sm" w="sm" type="none"/>
          </a:ln>
        </p:spPr>
      </p:cxnSp>
      <p:sp>
        <p:nvSpPr>
          <p:cNvPr id="124" name="Google Shape;124;p2"/>
          <p:cNvSpPr/>
          <p:nvPr/>
        </p:nvSpPr>
        <p:spPr>
          <a:xfrm>
            <a:off x="6167755" y="2613025"/>
            <a:ext cx="539750" cy="395605"/>
          </a:xfrm>
          <a:prstGeom prst="ellips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25" name="Google Shape;125;p2"/>
          <p:cNvSpPr txBox="1"/>
          <p:nvPr/>
        </p:nvSpPr>
        <p:spPr>
          <a:xfrm>
            <a:off x="6183630" y="2656205"/>
            <a:ext cx="502920" cy="36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Arial"/>
              <a:buNone/>
            </a:pPr>
            <a:r>
              <a:rPr b="0" i="0" lang="ko-KR" sz="2000" u="none" cap="none" strike="noStrike">
                <a:solidFill>
                  <a:schemeClr val="lt1"/>
                </a:solidFill>
                <a:latin typeface="Malgun Gothic"/>
                <a:ea typeface="Malgun Gothic"/>
                <a:cs typeface="Malgun Gothic"/>
                <a:sym typeface="Malgun Gothic"/>
              </a:rPr>
              <a:t>5</a:t>
            </a:r>
            <a:endParaRPr b="0" i="0" sz="2000" u="none" cap="none" strike="noStrike">
              <a:solidFill>
                <a:schemeClr val="lt1"/>
              </a:solidFill>
              <a:latin typeface="Malgun Gothic"/>
              <a:ea typeface="Malgun Gothic"/>
              <a:cs typeface="Malgun Gothic"/>
              <a:sym typeface="Malgun Gothic"/>
            </a:endParaRPr>
          </a:p>
        </p:txBody>
      </p:sp>
      <p:sp>
        <p:nvSpPr>
          <p:cNvPr id="126" name="Google Shape;126;p2"/>
          <p:cNvSpPr txBox="1"/>
          <p:nvPr/>
        </p:nvSpPr>
        <p:spPr>
          <a:xfrm>
            <a:off x="6886575" y="2821305"/>
            <a:ext cx="3844925" cy="166370"/>
          </a:xfrm>
          <a:prstGeom prst="rect">
            <a:avLst/>
          </a:prstGeom>
          <a:noFill/>
          <a:ln>
            <a:noFill/>
          </a:ln>
        </p:spPr>
        <p:txBody>
          <a:bodyPr anchorCtr="0" anchor="t" bIns="0" lIns="0" spcFirstLastPara="1" rIns="0" wrap="square" tIns="0">
            <a:noAutofit/>
          </a:bodyPr>
          <a:lstStyle/>
          <a:p>
            <a:pPr indent="0" lvl="0" marL="0" marR="0" rtl="0" algn="l">
              <a:lnSpc>
                <a:spcPct val="52000"/>
              </a:lnSpc>
              <a:spcBef>
                <a:spcPts val="0"/>
              </a:spcBef>
              <a:spcAft>
                <a:spcPts val="0"/>
              </a:spcAft>
              <a:buClr>
                <a:schemeClr val="lt1"/>
              </a:buClr>
              <a:buSzPts val="2500"/>
              <a:buFont typeface="Arial"/>
              <a:buNone/>
            </a:pPr>
            <a:r>
              <a:rPr b="0" i="0" lang="ko-KR" sz="2500" u="none" cap="none" strike="noStrike">
                <a:solidFill>
                  <a:schemeClr val="lt1"/>
                </a:solidFill>
                <a:latin typeface="Arial"/>
                <a:ea typeface="Arial"/>
                <a:cs typeface="Arial"/>
                <a:sym typeface="Arial"/>
              </a:rPr>
              <a:t>프로젝트</a:t>
            </a:r>
            <a:r>
              <a:rPr b="0" i="0" lang="ko-KR" sz="2500" u="none" cap="none" strike="noStrike">
                <a:solidFill>
                  <a:schemeClr val="lt1"/>
                </a:solidFill>
                <a:latin typeface="Malgun Gothic"/>
                <a:ea typeface="Malgun Gothic"/>
                <a:cs typeface="Malgun Gothic"/>
                <a:sym typeface="Malgun Gothic"/>
              </a:rPr>
              <a:t> </a:t>
            </a:r>
            <a:r>
              <a:rPr b="0" i="0" lang="ko-KR" sz="2500" u="none" cap="none" strike="noStrike">
                <a:solidFill>
                  <a:schemeClr val="lt1"/>
                </a:solidFill>
                <a:latin typeface="Arial"/>
                <a:ea typeface="Arial"/>
                <a:cs typeface="Arial"/>
                <a:sym typeface="Arial"/>
              </a:rPr>
              <a:t>제안/내용</a:t>
            </a:r>
            <a:endParaRPr b="0" i="0" sz="2500" u="none" cap="none" strike="noStrike">
              <a:solidFill>
                <a:schemeClr val="lt1"/>
              </a:solidFill>
              <a:latin typeface="Arial"/>
              <a:ea typeface="Arial"/>
              <a:cs typeface="Arial"/>
              <a:sym typeface="Arial"/>
            </a:endParaRPr>
          </a:p>
        </p:txBody>
      </p:sp>
      <p:cxnSp>
        <p:nvCxnSpPr>
          <p:cNvPr id="127" name="Google Shape;127;p2"/>
          <p:cNvCxnSpPr/>
          <p:nvPr/>
        </p:nvCxnSpPr>
        <p:spPr>
          <a:xfrm>
            <a:off x="6321425" y="3996055"/>
            <a:ext cx="4116705" cy="0"/>
          </a:xfrm>
          <a:prstGeom prst="straightConnector1">
            <a:avLst/>
          </a:prstGeom>
          <a:noFill/>
          <a:ln cap="flat" cmpd="sng" w="12700">
            <a:solidFill>
              <a:srgbClr val="D8D8D8"/>
            </a:solidFill>
            <a:prstDash val="solid"/>
            <a:round/>
            <a:headEnd len="sm" w="sm" type="none"/>
            <a:tailEnd len="sm" w="sm" type="none"/>
          </a:ln>
        </p:spPr>
      </p:cxnSp>
      <p:sp>
        <p:nvSpPr>
          <p:cNvPr id="128" name="Google Shape;128;p2"/>
          <p:cNvSpPr/>
          <p:nvPr/>
        </p:nvSpPr>
        <p:spPr>
          <a:xfrm>
            <a:off x="6180455" y="3449955"/>
            <a:ext cx="539750" cy="396875"/>
          </a:xfrm>
          <a:prstGeom prst="ellips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29" name="Google Shape;129;p2"/>
          <p:cNvSpPr txBox="1"/>
          <p:nvPr/>
        </p:nvSpPr>
        <p:spPr>
          <a:xfrm>
            <a:off x="6194425" y="3494405"/>
            <a:ext cx="503555" cy="36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Arial"/>
              <a:buNone/>
            </a:pPr>
            <a:r>
              <a:rPr b="0" i="0" lang="ko-KR" sz="2000" u="none" cap="none" strike="noStrike">
                <a:solidFill>
                  <a:schemeClr val="lt1"/>
                </a:solidFill>
                <a:latin typeface="Malgun Gothic"/>
                <a:ea typeface="Malgun Gothic"/>
                <a:cs typeface="Malgun Gothic"/>
                <a:sym typeface="Malgun Gothic"/>
              </a:rPr>
              <a:t>6</a:t>
            </a:r>
            <a:endParaRPr b="0" i="0" sz="2000" u="none" cap="none" strike="noStrike">
              <a:solidFill>
                <a:schemeClr val="lt1"/>
              </a:solidFill>
              <a:latin typeface="Malgun Gothic"/>
              <a:ea typeface="Malgun Gothic"/>
              <a:cs typeface="Malgun Gothic"/>
              <a:sym typeface="Malgun Gothic"/>
            </a:endParaRPr>
          </a:p>
        </p:txBody>
      </p:sp>
      <p:sp>
        <p:nvSpPr>
          <p:cNvPr id="130" name="Google Shape;130;p2"/>
          <p:cNvSpPr txBox="1"/>
          <p:nvPr/>
        </p:nvSpPr>
        <p:spPr>
          <a:xfrm>
            <a:off x="6926580" y="3659505"/>
            <a:ext cx="3408045" cy="166370"/>
          </a:xfrm>
          <a:prstGeom prst="rect">
            <a:avLst/>
          </a:prstGeom>
          <a:noFill/>
          <a:ln>
            <a:noFill/>
          </a:ln>
        </p:spPr>
        <p:txBody>
          <a:bodyPr anchorCtr="0" anchor="t" bIns="0" lIns="0" spcFirstLastPara="1" rIns="0" wrap="square" tIns="0">
            <a:noAutofit/>
          </a:bodyPr>
          <a:lstStyle/>
          <a:p>
            <a:pPr indent="0" lvl="0" marL="0" marR="0" rtl="0" algn="l">
              <a:lnSpc>
                <a:spcPct val="52000"/>
              </a:lnSpc>
              <a:spcBef>
                <a:spcPts val="0"/>
              </a:spcBef>
              <a:spcAft>
                <a:spcPts val="0"/>
              </a:spcAft>
              <a:buClr>
                <a:schemeClr val="lt1"/>
              </a:buClr>
              <a:buSzPts val="2500"/>
              <a:buFont typeface="Arial"/>
              <a:buNone/>
            </a:pPr>
            <a:r>
              <a:rPr b="0" i="0" lang="ko-KR" sz="2500" u="none" cap="none" strike="noStrike">
                <a:solidFill>
                  <a:schemeClr val="lt1"/>
                </a:solidFill>
                <a:latin typeface="Arial"/>
                <a:ea typeface="Arial"/>
                <a:cs typeface="Arial"/>
                <a:sym typeface="Arial"/>
              </a:rPr>
              <a:t>구현화면</a:t>
            </a:r>
            <a:endParaRPr b="0" i="0" sz="2500" u="none" cap="none" strike="noStrike">
              <a:solidFill>
                <a:schemeClr val="lt1"/>
              </a:solidFill>
              <a:latin typeface="Arial"/>
              <a:ea typeface="Arial"/>
              <a:cs typeface="Arial"/>
              <a:sym typeface="Arial"/>
            </a:endParaRPr>
          </a:p>
        </p:txBody>
      </p:sp>
      <p:cxnSp>
        <p:nvCxnSpPr>
          <p:cNvPr id="131" name="Google Shape;131;p2"/>
          <p:cNvCxnSpPr/>
          <p:nvPr/>
        </p:nvCxnSpPr>
        <p:spPr>
          <a:xfrm>
            <a:off x="6358255" y="4835525"/>
            <a:ext cx="4116070" cy="0"/>
          </a:xfrm>
          <a:prstGeom prst="straightConnector1">
            <a:avLst/>
          </a:prstGeom>
          <a:noFill/>
          <a:ln cap="flat" cmpd="sng" w="12700">
            <a:solidFill>
              <a:srgbClr val="D8D8D8"/>
            </a:solidFill>
            <a:prstDash val="solid"/>
            <a:round/>
            <a:headEnd len="sm" w="sm" type="none"/>
            <a:tailEnd len="sm" w="sm" type="none"/>
          </a:ln>
        </p:spPr>
      </p:cxnSp>
      <p:sp>
        <p:nvSpPr>
          <p:cNvPr id="132" name="Google Shape;132;p2"/>
          <p:cNvSpPr/>
          <p:nvPr/>
        </p:nvSpPr>
        <p:spPr>
          <a:xfrm>
            <a:off x="6189980" y="4292600"/>
            <a:ext cx="539750" cy="396875"/>
          </a:xfrm>
          <a:prstGeom prst="ellips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33" name="Google Shape;133;p2"/>
          <p:cNvSpPr txBox="1"/>
          <p:nvPr/>
        </p:nvSpPr>
        <p:spPr>
          <a:xfrm>
            <a:off x="6962775" y="4498975"/>
            <a:ext cx="3408680" cy="167005"/>
          </a:xfrm>
          <a:prstGeom prst="rect">
            <a:avLst/>
          </a:prstGeom>
          <a:noFill/>
          <a:ln>
            <a:noFill/>
          </a:ln>
        </p:spPr>
        <p:txBody>
          <a:bodyPr anchorCtr="0" anchor="t" bIns="0" lIns="0" spcFirstLastPara="1" rIns="0" wrap="square" tIns="0">
            <a:noAutofit/>
          </a:bodyPr>
          <a:lstStyle/>
          <a:p>
            <a:pPr indent="0" lvl="0" marL="0" marR="0" rtl="0" algn="l">
              <a:lnSpc>
                <a:spcPct val="52000"/>
              </a:lnSpc>
              <a:spcBef>
                <a:spcPts val="0"/>
              </a:spcBef>
              <a:spcAft>
                <a:spcPts val="0"/>
              </a:spcAft>
              <a:buClr>
                <a:schemeClr val="lt1"/>
              </a:buClr>
              <a:buSzPts val="2500"/>
              <a:buFont typeface="Arial"/>
              <a:buNone/>
            </a:pPr>
            <a:r>
              <a:rPr b="0" i="0" lang="ko-KR" sz="2500" u="none" cap="none" strike="noStrike">
                <a:solidFill>
                  <a:schemeClr val="lt1"/>
                </a:solidFill>
                <a:latin typeface="Arial"/>
                <a:ea typeface="Arial"/>
                <a:cs typeface="Arial"/>
                <a:sym typeface="Arial"/>
              </a:rPr>
              <a:t>프로젝트를 마치며</a:t>
            </a:r>
            <a:endParaRPr b="0" i="0" sz="2500" u="none" cap="none" strike="noStrike">
              <a:solidFill>
                <a:schemeClr val="lt1"/>
              </a:solidFill>
              <a:latin typeface="Arial"/>
              <a:ea typeface="Arial"/>
              <a:cs typeface="Arial"/>
              <a:sym typeface="Arial"/>
            </a:endParaRPr>
          </a:p>
        </p:txBody>
      </p:sp>
      <p:sp>
        <p:nvSpPr>
          <p:cNvPr id="134" name="Google Shape;134;p2"/>
          <p:cNvSpPr txBox="1"/>
          <p:nvPr/>
        </p:nvSpPr>
        <p:spPr>
          <a:xfrm>
            <a:off x="6215380" y="4337050"/>
            <a:ext cx="502920" cy="36703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Arial"/>
              <a:buNone/>
            </a:pPr>
            <a:r>
              <a:rPr b="0" i="0" lang="ko-KR" sz="2000" u="none" cap="none" strike="noStrike">
                <a:solidFill>
                  <a:schemeClr val="lt1"/>
                </a:solidFill>
                <a:latin typeface="Malgun Gothic"/>
                <a:ea typeface="Malgun Gothic"/>
                <a:cs typeface="Malgun Gothic"/>
                <a:sym typeface="Malgun Gothic"/>
              </a:rPr>
              <a:t>7</a:t>
            </a:r>
            <a:endParaRPr b="0" i="0" sz="20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66a87c3b7e_9_0"/>
          <p:cNvSpPr txBox="1"/>
          <p:nvPr/>
        </p:nvSpPr>
        <p:spPr>
          <a:xfrm>
            <a:off x="488950" y="765175"/>
            <a:ext cx="315480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1400" u="none" cap="none" strike="noStrike">
              <a:solidFill>
                <a:srgbClr val="000000"/>
              </a:solidFill>
              <a:latin typeface="Malgun Gothic"/>
              <a:ea typeface="Malgun Gothic"/>
              <a:cs typeface="Malgun Gothic"/>
              <a:sym typeface="Malgun Gothic"/>
            </a:endParaRPr>
          </a:p>
        </p:txBody>
      </p:sp>
      <p:sp>
        <p:nvSpPr>
          <p:cNvPr id="573" name="Google Shape;573;g266a87c3b7e_9_0"/>
          <p:cNvSpPr txBox="1"/>
          <p:nvPr/>
        </p:nvSpPr>
        <p:spPr>
          <a:xfrm>
            <a:off x="488950" y="2234565"/>
            <a:ext cx="11633100" cy="452940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4850" lIns="70650" spcFirstLastPara="1" rIns="70650" wrap="square" tIns="70650">
            <a:noAutofit/>
          </a:bodyPr>
          <a:lstStyle/>
          <a:p>
            <a:pPr indent="0" lvl="0" marL="56070" marR="0" rtl="0" algn="l">
              <a:lnSpc>
                <a:spcPct val="100000"/>
              </a:lnSpc>
              <a:spcBef>
                <a:spcPts val="0"/>
              </a:spcBef>
              <a:spcAft>
                <a:spcPts val="0"/>
              </a:spcAft>
              <a:buClr>
                <a:srgbClr val="A1A1A1"/>
              </a:buClr>
              <a:buSzPts val="883"/>
              <a:buFont typeface="Arial"/>
              <a:buNone/>
            </a:pPr>
            <a:r>
              <a:t/>
            </a:r>
            <a:endParaRPr b="0" i="0" sz="883" u="none" cap="none" strike="noStrike">
              <a:solidFill>
                <a:srgbClr val="FF0000"/>
              </a:solidFill>
              <a:latin typeface="Malgun Gothic"/>
              <a:ea typeface="Malgun Gothic"/>
              <a:cs typeface="Malgun Gothic"/>
              <a:sym typeface="Malgun Gothic"/>
            </a:endParaRPr>
          </a:p>
          <a:p>
            <a:pPr indent="-28025" lvl="0" marL="84095" marR="0" rtl="0" algn="l">
              <a:lnSpc>
                <a:spcPct val="100000"/>
              </a:lnSpc>
              <a:spcBef>
                <a:spcPts val="0"/>
              </a:spcBef>
              <a:spcAft>
                <a:spcPts val="0"/>
              </a:spcAft>
              <a:buClr>
                <a:srgbClr val="A1A1A1"/>
              </a:buClr>
              <a:buSzPts val="883"/>
              <a:buFont typeface="Arial"/>
              <a:buNone/>
            </a:pPr>
            <a:r>
              <a:t/>
            </a:r>
            <a:endParaRPr b="0" i="0" sz="883" u="none" cap="none" strike="noStrike">
              <a:solidFill>
                <a:srgbClr val="FF0000"/>
              </a:solidFill>
              <a:latin typeface="Malgun Gothic"/>
              <a:ea typeface="Malgun Gothic"/>
              <a:cs typeface="Malgun Gothic"/>
              <a:sym typeface="Malgun Gothic"/>
            </a:endParaRPr>
          </a:p>
        </p:txBody>
      </p:sp>
      <p:sp>
        <p:nvSpPr>
          <p:cNvPr id="574" name="Google Shape;574;g266a87c3b7e_9_0"/>
          <p:cNvSpPr/>
          <p:nvPr/>
        </p:nvSpPr>
        <p:spPr>
          <a:xfrm>
            <a:off x="9083675" y="2689225"/>
            <a:ext cx="3096900" cy="973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1" i="0" lang="ko-KR" sz="1800" u="none" cap="none" strike="noStrike">
                <a:solidFill>
                  <a:schemeClr val="dk1"/>
                </a:solidFill>
                <a:latin typeface="Malgun Gothic"/>
                <a:ea typeface="Malgun Gothic"/>
                <a:cs typeface="Malgun Gothic"/>
                <a:sym typeface="Malgun Gothic"/>
              </a:rPr>
              <a:t>DatePicker와 날짜를 계산하는 알고리즘을 구현하여 해결</a:t>
            </a:r>
            <a:endParaRPr b="1" i="0" sz="1800" u="none" cap="none" strike="noStrike">
              <a:solidFill>
                <a:schemeClr val="dk1"/>
              </a:solidFill>
              <a:latin typeface="Malgun Gothic"/>
              <a:ea typeface="Malgun Gothic"/>
              <a:cs typeface="Malgun Gothic"/>
              <a:sym typeface="Malgun Gothic"/>
            </a:endParaRPr>
          </a:p>
        </p:txBody>
      </p:sp>
      <p:sp>
        <p:nvSpPr>
          <p:cNvPr id="575" name="Google Shape;575;g266a87c3b7e_9_0"/>
          <p:cNvSpPr txBox="1"/>
          <p:nvPr/>
        </p:nvSpPr>
        <p:spPr>
          <a:xfrm>
            <a:off x="488928" y="1411675"/>
            <a:ext cx="9977700"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a:buNone/>
            </a:pPr>
            <a:r>
              <a:rPr b="0" i="0" lang="ko-KR" sz="2400" u="none" cap="none" strike="noStrike">
                <a:solidFill>
                  <a:schemeClr val="dk2"/>
                </a:solidFill>
                <a:latin typeface="Arial"/>
                <a:ea typeface="Arial"/>
                <a:cs typeface="Arial"/>
                <a:sym typeface="Arial"/>
              </a:rPr>
              <a:t>테스</a:t>
            </a:r>
            <a:r>
              <a:rPr lang="ko-KR" sz="2400">
                <a:solidFill>
                  <a:schemeClr val="dk2"/>
                </a:solidFill>
              </a:rPr>
              <a:t>트 : 테스</a:t>
            </a:r>
            <a:r>
              <a:rPr lang="ko-KR" sz="2400">
                <a:solidFill>
                  <a:schemeClr val="dk2"/>
                </a:solidFill>
              </a:rPr>
              <a:t>트 케이스</a:t>
            </a:r>
            <a:endParaRPr b="0" i="0" sz="1400" u="none" cap="none" strike="noStrike">
              <a:solidFill>
                <a:srgbClr val="000000"/>
              </a:solidFill>
              <a:latin typeface="Arial"/>
              <a:ea typeface="Arial"/>
              <a:cs typeface="Arial"/>
              <a:sym typeface="Arial"/>
            </a:endParaRPr>
          </a:p>
        </p:txBody>
      </p:sp>
      <p:sp>
        <p:nvSpPr>
          <p:cNvPr id="576" name="Google Shape;576;g266a87c3b7e_9_0"/>
          <p:cNvSpPr txBox="1"/>
          <p:nvPr/>
        </p:nvSpPr>
        <p:spPr>
          <a:xfrm>
            <a:off x="702310" y="2755900"/>
            <a:ext cx="8168700" cy="446400"/>
          </a:xfrm>
          <a:prstGeom prst="rect">
            <a:avLst/>
          </a:prstGeom>
          <a:solidFill>
            <a:schemeClr val="lt1"/>
          </a:solidFill>
          <a:ln cap="flat" cmpd="sng" w="12700">
            <a:solidFill>
              <a:srgbClr val="FFFFFF"/>
            </a:solidFill>
            <a:prstDash val="solid"/>
            <a:miter lim="8000"/>
            <a:headEnd len="sm" w="sm" type="none"/>
            <a:tailEnd len="sm" w="sm" type="none"/>
          </a:ln>
          <a:effectLst>
            <a:outerShdw blurRad="50800" rotWithShape="0" algn="tl" dir="2700000" dist="38100">
              <a:srgbClr val="000000">
                <a:alpha val="400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ko-KR" sz="1700">
                <a:solidFill>
                  <a:schemeClr val="dk2"/>
                </a:solidFill>
              </a:rPr>
              <a:t>회원권이 이미 존재시 추가로 생성이 아닌 업데이트를 </a:t>
            </a:r>
            <a:r>
              <a:rPr b="1" lang="ko-KR" sz="1700">
                <a:solidFill>
                  <a:schemeClr val="dk2"/>
                </a:solidFill>
              </a:rPr>
              <a:t>되야 함</a:t>
            </a:r>
            <a:endParaRPr b="1" i="0" sz="1700" u="none" cap="none" strike="noStrike">
              <a:solidFill>
                <a:schemeClr val="dk2"/>
              </a:solidFill>
              <a:latin typeface="Arial"/>
              <a:ea typeface="Arial"/>
              <a:cs typeface="Arial"/>
              <a:sym typeface="Arial"/>
            </a:endParaRPr>
          </a:p>
        </p:txBody>
      </p:sp>
      <p:sp>
        <p:nvSpPr>
          <p:cNvPr id="577" name="Google Shape;577;g266a87c3b7e_9_0"/>
          <p:cNvSpPr/>
          <p:nvPr/>
        </p:nvSpPr>
        <p:spPr>
          <a:xfrm>
            <a:off x="1443205" y="3357560"/>
            <a:ext cx="2106900" cy="549300"/>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rgbClr val="0070C0"/>
                </a:solidFill>
                <a:latin typeface="Malgun Gothic"/>
                <a:ea typeface="Malgun Gothic"/>
                <a:cs typeface="Malgun Gothic"/>
                <a:sym typeface="Malgun Gothic"/>
              </a:rPr>
              <a:t>회원권 추가 결제시</a:t>
            </a:r>
            <a:endParaRPr b="1" i="0" sz="1800" u="none" cap="none" strike="noStrike">
              <a:solidFill>
                <a:srgbClr val="0070C0"/>
              </a:solidFill>
              <a:latin typeface="Malgun Gothic"/>
              <a:ea typeface="Malgun Gothic"/>
              <a:cs typeface="Malgun Gothic"/>
              <a:sym typeface="Malgun Gothic"/>
            </a:endParaRPr>
          </a:p>
        </p:txBody>
      </p:sp>
      <p:sp>
        <p:nvSpPr>
          <p:cNvPr id="578" name="Google Shape;578;g266a87c3b7e_9_0"/>
          <p:cNvSpPr/>
          <p:nvPr/>
        </p:nvSpPr>
        <p:spPr>
          <a:xfrm>
            <a:off x="6344920" y="3674110"/>
            <a:ext cx="2270700" cy="549300"/>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rgbClr val="0070C0"/>
                </a:solidFill>
                <a:latin typeface="Malgun Gothic"/>
                <a:ea typeface="Malgun Gothic"/>
                <a:cs typeface="Malgun Gothic"/>
                <a:sym typeface="Malgun Gothic"/>
              </a:rPr>
              <a:t>confirm창 띄우기</a:t>
            </a:r>
            <a:endParaRPr b="1" i="0" sz="1800" u="none" cap="none" strike="noStrike">
              <a:solidFill>
                <a:srgbClr val="0070C0"/>
              </a:solidFill>
              <a:latin typeface="Malgun Gothic"/>
              <a:ea typeface="Malgun Gothic"/>
              <a:cs typeface="Malgun Gothic"/>
              <a:sym typeface="Malgun Gothic"/>
            </a:endParaRPr>
          </a:p>
        </p:txBody>
      </p:sp>
      <p:sp>
        <p:nvSpPr>
          <p:cNvPr id="579" name="Google Shape;579;g266a87c3b7e_9_0"/>
          <p:cNvSpPr/>
          <p:nvPr/>
        </p:nvSpPr>
        <p:spPr>
          <a:xfrm>
            <a:off x="825500" y="2064385"/>
            <a:ext cx="745500" cy="549300"/>
          </a:xfrm>
          <a:prstGeom prst="wedgeRoundRectCallout">
            <a:avLst>
              <a:gd fmla="val -20833" name="adj1"/>
              <a:gd fmla="val 62500"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70C0"/>
                </a:solidFill>
                <a:latin typeface="Malgun Gothic"/>
                <a:ea typeface="Malgun Gothic"/>
                <a:cs typeface="Malgun Gothic"/>
                <a:sym typeface="Malgun Gothic"/>
              </a:rPr>
              <a:t>상황</a:t>
            </a:r>
            <a:endParaRPr b="1" i="0" sz="1800" u="none" cap="none" strike="noStrike">
              <a:solidFill>
                <a:srgbClr val="0070C0"/>
              </a:solidFill>
              <a:latin typeface="Malgun Gothic"/>
              <a:ea typeface="Malgun Gothic"/>
              <a:cs typeface="Malgun Gothic"/>
              <a:sym typeface="Malgun Gothic"/>
            </a:endParaRPr>
          </a:p>
        </p:txBody>
      </p:sp>
      <p:sp>
        <p:nvSpPr>
          <p:cNvPr id="580" name="Google Shape;580;g266a87c3b7e_9_0"/>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581" name="Google Shape;581;g266a87c3b7e_9_0"/>
          <p:cNvGrpSpPr/>
          <p:nvPr/>
        </p:nvGrpSpPr>
        <p:grpSpPr>
          <a:xfrm>
            <a:off x="4453440" y="43179"/>
            <a:ext cx="7508375" cy="590814"/>
            <a:chOff x="4453440" y="43179"/>
            <a:chExt cx="7508375" cy="590814"/>
          </a:xfrm>
        </p:grpSpPr>
        <p:sp>
          <p:nvSpPr>
            <p:cNvPr id="582" name="Google Shape;582;g266a87c3b7e_9_0"/>
            <p:cNvSpPr/>
            <p:nvPr/>
          </p:nvSpPr>
          <p:spPr>
            <a:xfrm flipH="1">
              <a:off x="4453440"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583" name="Google Shape;583;g266a87c3b7e_9_0"/>
            <p:cNvSpPr/>
            <p:nvPr/>
          </p:nvSpPr>
          <p:spPr>
            <a:xfrm flipH="1">
              <a:off x="5554035" y="66993"/>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584" name="Google Shape;584;g266a87c3b7e_9_0"/>
            <p:cNvSpPr/>
            <p:nvPr/>
          </p:nvSpPr>
          <p:spPr>
            <a:xfrm flipH="1">
              <a:off x="6656890"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585" name="Google Shape;585;g266a87c3b7e_9_0"/>
            <p:cNvSpPr/>
            <p:nvPr/>
          </p:nvSpPr>
          <p:spPr>
            <a:xfrm flipH="1">
              <a:off x="7733215" y="66358"/>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586" name="Google Shape;586;g266a87c3b7e_9_0"/>
            <p:cNvSpPr/>
            <p:nvPr/>
          </p:nvSpPr>
          <p:spPr>
            <a:xfrm flipH="1">
              <a:off x="8788442" y="66675"/>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587" name="Google Shape;587;g266a87c3b7e_9_0"/>
            <p:cNvSpPr/>
            <p:nvPr/>
          </p:nvSpPr>
          <p:spPr>
            <a:xfrm flipH="1">
              <a:off x="9962065"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588" name="Google Shape;588;g266a87c3b7e_9_0"/>
            <p:cNvSpPr/>
            <p:nvPr/>
          </p:nvSpPr>
          <p:spPr>
            <a:xfrm flipH="1">
              <a:off x="11098715" y="66358"/>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589" name="Google Shape;589;g266a87c3b7e_9_0"/>
            <p:cNvSpPr/>
            <p:nvPr/>
          </p:nvSpPr>
          <p:spPr>
            <a:xfrm flipH="1">
              <a:off x="7733215" y="4889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590" name="Google Shape;590;g266a87c3b7e_9_0"/>
            <p:cNvSpPr/>
            <p:nvPr/>
          </p:nvSpPr>
          <p:spPr>
            <a:xfrm flipH="1">
              <a:off x="8788441" y="43179"/>
              <a:ext cx="866100" cy="5784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pic>
        <p:nvPicPr>
          <p:cNvPr id="591" name="Google Shape;591;g266a87c3b7e_9_0"/>
          <p:cNvPicPr preferRelativeResize="0"/>
          <p:nvPr/>
        </p:nvPicPr>
        <p:blipFill>
          <a:blip r:embed="rId3">
            <a:alphaModFix/>
          </a:blip>
          <a:stretch>
            <a:fillRect/>
          </a:stretch>
        </p:blipFill>
        <p:spPr>
          <a:xfrm>
            <a:off x="6344925" y="4603475"/>
            <a:ext cx="5029276" cy="1639975"/>
          </a:xfrm>
          <a:prstGeom prst="rect">
            <a:avLst/>
          </a:prstGeom>
          <a:noFill/>
          <a:ln>
            <a:noFill/>
          </a:ln>
        </p:spPr>
      </p:pic>
      <p:pic>
        <p:nvPicPr>
          <p:cNvPr id="592" name="Google Shape;592;g266a87c3b7e_9_0"/>
          <p:cNvPicPr preferRelativeResize="0"/>
          <p:nvPr/>
        </p:nvPicPr>
        <p:blipFill>
          <a:blip r:embed="rId4">
            <a:alphaModFix/>
          </a:blip>
          <a:stretch>
            <a:fillRect/>
          </a:stretch>
        </p:blipFill>
        <p:spPr>
          <a:xfrm>
            <a:off x="1526601" y="4062125"/>
            <a:ext cx="1768961" cy="2469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20"/>
          <p:cNvSpPr txBox="1"/>
          <p:nvPr/>
        </p:nvSpPr>
        <p:spPr>
          <a:xfrm>
            <a:off x="488950" y="765175"/>
            <a:ext cx="50172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 (</a:t>
            </a:r>
            <a:r>
              <a:rPr lang="ko-KR" sz="3600">
                <a:solidFill>
                  <a:srgbClr val="3F3F3F"/>
                </a:solidFill>
                <a:latin typeface="Malgun Gothic"/>
                <a:ea typeface="Malgun Gothic"/>
                <a:cs typeface="Malgun Gothic"/>
                <a:sym typeface="Malgun Gothic"/>
              </a:rPr>
              <a:t>로그인)</a:t>
            </a:r>
            <a:endParaRPr b="0" i="0" sz="3600" u="none" cap="none" strike="noStrike">
              <a:solidFill>
                <a:srgbClr val="3F3F3F"/>
              </a:solidFill>
              <a:latin typeface="Malgun Gothic"/>
              <a:ea typeface="Malgun Gothic"/>
              <a:cs typeface="Malgun Gothic"/>
              <a:sym typeface="Malgun Gothic"/>
            </a:endParaRPr>
          </a:p>
        </p:txBody>
      </p:sp>
      <p:grpSp>
        <p:nvGrpSpPr>
          <p:cNvPr id="599" name="Google Shape;599;p20"/>
          <p:cNvGrpSpPr/>
          <p:nvPr/>
        </p:nvGrpSpPr>
        <p:grpSpPr>
          <a:xfrm>
            <a:off x="0" y="-5080"/>
            <a:ext cx="12192000" cy="624598"/>
            <a:chOff x="0" y="-5080"/>
            <a:chExt cx="12192000" cy="624598"/>
          </a:xfrm>
        </p:grpSpPr>
        <p:sp>
          <p:nvSpPr>
            <p:cNvPr id="600" name="Google Shape;600;p20"/>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01" name="Google Shape;601;p20"/>
            <p:cNvGrpSpPr/>
            <p:nvPr/>
          </p:nvGrpSpPr>
          <p:grpSpPr>
            <a:xfrm rot="5400000">
              <a:off x="7923531" y="-3418447"/>
              <a:ext cx="567690" cy="7508240"/>
              <a:chOff x="7923530" y="-3402965"/>
              <a:chExt cx="567690" cy="7508240"/>
            </a:xfrm>
          </p:grpSpPr>
          <p:sp>
            <p:nvSpPr>
              <p:cNvPr id="602" name="Google Shape;602;p20"/>
              <p:cNvSpPr/>
              <p:nvPr/>
            </p:nvSpPr>
            <p:spPr>
              <a:xfrm flipH="1" rot="-5400000">
                <a:off x="7775575" y="339026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603" name="Google Shape;603;p20"/>
              <p:cNvSpPr/>
              <p:nvPr/>
            </p:nvSpPr>
            <p:spPr>
              <a:xfrm flipH="1" rot="-5400000">
                <a:off x="7774940" y="2288540"/>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604" name="Google Shape;604;p20"/>
              <p:cNvSpPr/>
              <p:nvPr/>
            </p:nvSpPr>
            <p:spPr>
              <a:xfrm flipH="1" rot="-5400000">
                <a:off x="7775575" y="118681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605" name="Google Shape;605;p20"/>
              <p:cNvSpPr/>
              <p:nvPr/>
            </p:nvSpPr>
            <p:spPr>
              <a:xfrm flipH="1" rot="-5400000">
                <a:off x="7775575" y="11049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606" name="Google Shape;606;p20"/>
              <p:cNvSpPr/>
              <p:nvPr/>
            </p:nvSpPr>
            <p:spPr>
              <a:xfrm flipH="1" rot="-5400000">
                <a:off x="7774305" y="-946150"/>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607" name="Google Shape;607;p20"/>
              <p:cNvSpPr/>
              <p:nvPr/>
            </p:nvSpPr>
            <p:spPr>
              <a:xfrm flipH="1" rot="-5400000">
                <a:off x="7775575" y="-2118360"/>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608" name="Google Shape;608;p20"/>
              <p:cNvSpPr/>
              <p:nvPr/>
            </p:nvSpPr>
            <p:spPr>
              <a:xfrm flipH="1" rot="-5400000">
                <a:off x="7775575" y="-325501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609" name="Google Shape;609;p20"/>
          <p:cNvPicPr preferRelativeResize="0"/>
          <p:nvPr/>
        </p:nvPicPr>
        <p:blipFill>
          <a:blip r:embed="rId3">
            <a:alphaModFix/>
          </a:blip>
          <a:stretch>
            <a:fillRect/>
          </a:stretch>
        </p:blipFill>
        <p:spPr>
          <a:xfrm>
            <a:off x="886425" y="1625590"/>
            <a:ext cx="4619625" cy="4105275"/>
          </a:xfrm>
          <a:prstGeom prst="rect">
            <a:avLst/>
          </a:prstGeom>
          <a:noFill/>
          <a:ln>
            <a:noFill/>
          </a:ln>
        </p:spPr>
      </p:pic>
      <p:pic>
        <p:nvPicPr>
          <p:cNvPr id="610" name="Google Shape;610;p20"/>
          <p:cNvPicPr preferRelativeResize="0"/>
          <p:nvPr/>
        </p:nvPicPr>
        <p:blipFill>
          <a:blip r:embed="rId4">
            <a:alphaModFix/>
          </a:blip>
          <a:stretch>
            <a:fillRect/>
          </a:stretch>
        </p:blipFill>
        <p:spPr>
          <a:xfrm>
            <a:off x="6277346" y="1625602"/>
            <a:ext cx="4778171" cy="3983375"/>
          </a:xfrm>
          <a:prstGeom prst="rect">
            <a:avLst/>
          </a:prstGeom>
          <a:noFill/>
          <a:ln>
            <a:noFill/>
          </a:ln>
        </p:spPr>
      </p:pic>
      <p:grpSp>
        <p:nvGrpSpPr>
          <p:cNvPr id="611" name="Google Shape;611;p20"/>
          <p:cNvGrpSpPr/>
          <p:nvPr/>
        </p:nvGrpSpPr>
        <p:grpSpPr>
          <a:xfrm>
            <a:off x="3763010" y="5809615"/>
            <a:ext cx="5612245" cy="864300"/>
            <a:chOff x="3763010" y="5809615"/>
            <a:chExt cx="5612245" cy="864300"/>
          </a:xfrm>
        </p:grpSpPr>
        <p:sp>
          <p:nvSpPr>
            <p:cNvPr id="612" name="Google Shape;612;p20"/>
            <p:cNvSpPr/>
            <p:nvPr/>
          </p:nvSpPr>
          <p:spPr>
            <a:xfrm>
              <a:off x="3763010" y="580961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13" name="Google Shape;613;p20"/>
            <p:cNvSpPr/>
            <p:nvPr/>
          </p:nvSpPr>
          <p:spPr>
            <a:xfrm>
              <a:off x="3763010" y="607314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614" name="Google Shape;614;p20"/>
            <p:cNvSpPr txBox="1"/>
            <p:nvPr/>
          </p:nvSpPr>
          <p:spPr>
            <a:xfrm>
              <a:off x="4783455" y="601916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고객</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로그인, 비밀번호찾기</a:t>
              </a:r>
              <a:endParaRPr b="1" i="0" sz="1800" u="none" cap="none" strike="noStrike">
                <a:solidFill>
                  <a:srgbClr val="3F3F3F"/>
                </a:solidFill>
                <a:latin typeface="Malgun Gothic"/>
                <a:ea typeface="Malgun Gothic"/>
                <a:cs typeface="Malgun Gothic"/>
                <a:sym typeface="Malgun Gothic"/>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21"/>
          <p:cNvSpPr txBox="1"/>
          <p:nvPr/>
        </p:nvSpPr>
        <p:spPr>
          <a:xfrm>
            <a:off x="488950" y="765175"/>
            <a:ext cx="58746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 (</a:t>
            </a:r>
            <a:r>
              <a:rPr lang="ko-KR" sz="3600">
                <a:solidFill>
                  <a:srgbClr val="3F3F3F"/>
                </a:solidFill>
                <a:latin typeface="Malgun Gothic"/>
                <a:ea typeface="Malgun Gothic"/>
                <a:cs typeface="Malgun Gothic"/>
                <a:sym typeface="Malgun Gothic"/>
              </a:rPr>
              <a:t>회원가입)</a:t>
            </a:r>
            <a:endParaRPr b="0" i="0" sz="3600" u="none" cap="none" strike="noStrike">
              <a:solidFill>
                <a:srgbClr val="3F3F3F"/>
              </a:solidFill>
              <a:latin typeface="Malgun Gothic"/>
              <a:ea typeface="Malgun Gothic"/>
              <a:cs typeface="Malgun Gothic"/>
              <a:sym typeface="Malgun Gothic"/>
            </a:endParaRPr>
          </a:p>
        </p:txBody>
      </p:sp>
      <p:grpSp>
        <p:nvGrpSpPr>
          <p:cNvPr id="621" name="Google Shape;621;p21"/>
          <p:cNvGrpSpPr/>
          <p:nvPr/>
        </p:nvGrpSpPr>
        <p:grpSpPr>
          <a:xfrm>
            <a:off x="6363585" y="3564240"/>
            <a:ext cx="5612245" cy="864235"/>
            <a:chOff x="3763010" y="5809615"/>
            <a:chExt cx="5612245" cy="864235"/>
          </a:xfrm>
        </p:grpSpPr>
        <p:sp>
          <p:nvSpPr>
            <p:cNvPr id="622" name="Google Shape;622;p21"/>
            <p:cNvSpPr/>
            <p:nvPr/>
          </p:nvSpPr>
          <p:spPr>
            <a:xfrm>
              <a:off x="3763010" y="5809615"/>
              <a:ext cx="932180" cy="864235"/>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23" name="Google Shape;623;p21"/>
            <p:cNvSpPr/>
            <p:nvPr/>
          </p:nvSpPr>
          <p:spPr>
            <a:xfrm>
              <a:off x="3763010" y="6073140"/>
              <a:ext cx="932180" cy="33845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624" name="Google Shape;624;p21"/>
            <p:cNvSpPr txBox="1"/>
            <p:nvPr/>
          </p:nvSpPr>
          <p:spPr>
            <a:xfrm>
              <a:off x="4783455" y="601916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고객</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회원가입 화면</a:t>
              </a:r>
              <a:endParaRPr b="1" i="0" sz="1800" u="none" cap="none" strike="noStrike">
                <a:solidFill>
                  <a:srgbClr val="3F3F3F"/>
                </a:solidFill>
                <a:latin typeface="Malgun Gothic"/>
                <a:ea typeface="Malgun Gothic"/>
                <a:cs typeface="Malgun Gothic"/>
                <a:sym typeface="Malgun Gothic"/>
              </a:endParaRPr>
            </a:p>
          </p:txBody>
        </p:sp>
      </p:grpSp>
      <p:grpSp>
        <p:nvGrpSpPr>
          <p:cNvPr id="625" name="Google Shape;625;p21"/>
          <p:cNvGrpSpPr/>
          <p:nvPr/>
        </p:nvGrpSpPr>
        <p:grpSpPr>
          <a:xfrm>
            <a:off x="0" y="-5080"/>
            <a:ext cx="12192000" cy="624598"/>
            <a:chOff x="0" y="-5080"/>
            <a:chExt cx="12192000" cy="624598"/>
          </a:xfrm>
        </p:grpSpPr>
        <p:sp>
          <p:nvSpPr>
            <p:cNvPr id="626" name="Google Shape;626;p21"/>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27" name="Google Shape;627;p21"/>
            <p:cNvGrpSpPr/>
            <p:nvPr/>
          </p:nvGrpSpPr>
          <p:grpSpPr>
            <a:xfrm rot="5400000">
              <a:off x="7923531" y="-3418447"/>
              <a:ext cx="567690" cy="7508240"/>
              <a:chOff x="7923530" y="-3402965"/>
              <a:chExt cx="567690" cy="7508240"/>
            </a:xfrm>
          </p:grpSpPr>
          <p:sp>
            <p:nvSpPr>
              <p:cNvPr id="628" name="Google Shape;628;p21"/>
              <p:cNvSpPr/>
              <p:nvPr/>
            </p:nvSpPr>
            <p:spPr>
              <a:xfrm flipH="1" rot="-5400000">
                <a:off x="7775575" y="339026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629" name="Google Shape;629;p21"/>
              <p:cNvSpPr/>
              <p:nvPr/>
            </p:nvSpPr>
            <p:spPr>
              <a:xfrm flipH="1" rot="-5400000">
                <a:off x="7774940" y="2288540"/>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630" name="Google Shape;630;p21"/>
              <p:cNvSpPr/>
              <p:nvPr/>
            </p:nvSpPr>
            <p:spPr>
              <a:xfrm flipH="1" rot="-5400000">
                <a:off x="7775575" y="118681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631" name="Google Shape;631;p21"/>
              <p:cNvSpPr/>
              <p:nvPr/>
            </p:nvSpPr>
            <p:spPr>
              <a:xfrm flipH="1" rot="-5400000">
                <a:off x="7775575" y="11049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632" name="Google Shape;632;p21"/>
              <p:cNvSpPr/>
              <p:nvPr/>
            </p:nvSpPr>
            <p:spPr>
              <a:xfrm flipH="1" rot="-5400000">
                <a:off x="7774305" y="-946150"/>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633" name="Google Shape;633;p21"/>
              <p:cNvSpPr/>
              <p:nvPr/>
            </p:nvSpPr>
            <p:spPr>
              <a:xfrm flipH="1" rot="-5400000">
                <a:off x="7775575" y="-2118360"/>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634" name="Google Shape;634;p21"/>
              <p:cNvSpPr/>
              <p:nvPr/>
            </p:nvSpPr>
            <p:spPr>
              <a:xfrm flipH="1" rot="-5400000">
                <a:off x="7775575" y="-325501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635" name="Google Shape;635;p21"/>
          <p:cNvPicPr preferRelativeResize="0"/>
          <p:nvPr/>
        </p:nvPicPr>
        <p:blipFill>
          <a:blip r:embed="rId3">
            <a:alphaModFix/>
          </a:blip>
          <a:stretch>
            <a:fillRect/>
          </a:stretch>
        </p:blipFill>
        <p:spPr>
          <a:xfrm>
            <a:off x="277850" y="1480775"/>
            <a:ext cx="5813399" cy="5031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2"/>
          <p:cNvSpPr txBox="1"/>
          <p:nvPr/>
        </p:nvSpPr>
        <p:spPr>
          <a:xfrm>
            <a:off x="488950" y="765175"/>
            <a:ext cx="52050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a:t>
            </a:r>
            <a:r>
              <a:rPr lang="ko-KR" sz="3600">
                <a:solidFill>
                  <a:srgbClr val="3F3F3F"/>
                </a:solidFill>
                <a:latin typeface="Malgun Gothic"/>
                <a:ea typeface="Malgun Gothic"/>
                <a:cs typeface="Malgun Gothic"/>
                <a:sym typeface="Malgun Gothic"/>
              </a:rPr>
              <a:t> (고객페이지)</a:t>
            </a:r>
            <a:endParaRPr b="0" i="0" sz="3600" u="none" cap="none" strike="noStrike">
              <a:solidFill>
                <a:srgbClr val="3F3F3F"/>
              </a:solidFill>
              <a:latin typeface="Malgun Gothic"/>
              <a:ea typeface="Malgun Gothic"/>
              <a:cs typeface="Malgun Gothic"/>
              <a:sym typeface="Malgun Gothic"/>
            </a:endParaRPr>
          </a:p>
        </p:txBody>
      </p:sp>
      <p:grpSp>
        <p:nvGrpSpPr>
          <p:cNvPr id="642" name="Google Shape;642;p22"/>
          <p:cNvGrpSpPr/>
          <p:nvPr/>
        </p:nvGrpSpPr>
        <p:grpSpPr>
          <a:xfrm>
            <a:off x="3534410" y="5761990"/>
            <a:ext cx="5612130" cy="864235"/>
            <a:chOff x="3534410" y="5761990"/>
            <a:chExt cx="5612130" cy="864235"/>
          </a:xfrm>
        </p:grpSpPr>
        <p:sp>
          <p:nvSpPr>
            <p:cNvPr id="643" name="Google Shape;643;p22"/>
            <p:cNvSpPr/>
            <p:nvPr/>
          </p:nvSpPr>
          <p:spPr>
            <a:xfrm>
              <a:off x="3534410" y="5761990"/>
              <a:ext cx="932180" cy="864235"/>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44" name="Google Shape;644;p22"/>
            <p:cNvSpPr/>
            <p:nvPr/>
          </p:nvSpPr>
          <p:spPr>
            <a:xfrm>
              <a:off x="3534410" y="6025515"/>
              <a:ext cx="932180" cy="33845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645" name="Google Shape;645;p22"/>
            <p:cNvSpPr txBox="1"/>
            <p:nvPr/>
          </p:nvSpPr>
          <p:spPr>
            <a:xfrm>
              <a:off x="4554855" y="5971540"/>
              <a:ext cx="4591685" cy="51625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고객</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홈화면 header, footer</a:t>
              </a:r>
              <a:endParaRPr b="1" i="0" sz="1800" u="none" cap="none" strike="noStrike">
                <a:solidFill>
                  <a:srgbClr val="3F3F3F"/>
                </a:solidFill>
                <a:latin typeface="Malgun Gothic"/>
                <a:ea typeface="Malgun Gothic"/>
                <a:cs typeface="Malgun Gothic"/>
                <a:sym typeface="Malgun Gothic"/>
              </a:endParaRPr>
            </a:p>
          </p:txBody>
        </p:sp>
      </p:grpSp>
      <p:grpSp>
        <p:nvGrpSpPr>
          <p:cNvPr id="646" name="Google Shape;646;p22"/>
          <p:cNvGrpSpPr/>
          <p:nvPr/>
        </p:nvGrpSpPr>
        <p:grpSpPr>
          <a:xfrm>
            <a:off x="0" y="-5080"/>
            <a:ext cx="12192000" cy="624598"/>
            <a:chOff x="0" y="-5080"/>
            <a:chExt cx="12192000" cy="624598"/>
          </a:xfrm>
        </p:grpSpPr>
        <p:sp>
          <p:nvSpPr>
            <p:cNvPr id="647" name="Google Shape;647;p22"/>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48" name="Google Shape;648;p22"/>
            <p:cNvGrpSpPr/>
            <p:nvPr/>
          </p:nvGrpSpPr>
          <p:grpSpPr>
            <a:xfrm rot="5400000">
              <a:off x="7923531" y="-3418447"/>
              <a:ext cx="567690" cy="7508240"/>
              <a:chOff x="7923530" y="-3402965"/>
              <a:chExt cx="567690" cy="7508240"/>
            </a:xfrm>
          </p:grpSpPr>
          <p:sp>
            <p:nvSpPr>
              <p:cNvPr id="649" name="Google Shape;649;p22"/>
              <p:cNvSpPr/>
              <p:nvPr/>
            </p:nvSpPr>
            <p:spPr>
              <a:xfrm flipH="1" rot="-5400000">
                <a:off x="7775575" y="339026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650" name="Google Shape;650;p22"/>
              <p:cNvSpPr/>
              <p:nvPr/>
            </p:nvSpPr>
            <p:spPr>
              <a:xfrm flipH="1" rot="-5400000">
                <a:off x="7774940" y="2288540"/>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651" name="Google Shape;651;p22"/>
              <p:cNvSpPr/>
              <p:nvPr/>
            </p:nvSpPr>
            <p:spPr>
              <a:xfrm flipH="1" rot="-5400000">
                <a:off x="7775575" y="118681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652" name="Google Shape;652;p22"/>
              <p:cNvSpPr/>
              <p:nvPr/>
            </p:nvSpPr>
            <p:spPr>
              <a:xfrm flipH="1" rot="-5400000">
                <a:off x="7775575" y="11049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653" name="Google Shape;653;p22"/>
              <p:cNvSpPr/>
              <p:nvPr/>
            </p:nvSpPr>
            <p:spPr>
              <a:xfrm flipH="1" rot="-5400000">
                <a:off x="7774305" y="-946150"/>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654" name="Google Shape;654;p22"/>
              <p:cNvSpPr/>
              <p:nvPr/>
            </p:nvSpPr>
            <p:spPr>
              <a:xfrm flipH="1" rot="-5400000">
                <a:off x="7775575" y="-2118360"/>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655" name="Google Shape;655;p22"/>
              <p:cNvSpPr/>
              <p:nvPr/>
            </p:nvSpPr>
            <p:spPr>
              <a:xfrm flipH="1" rot="-5400000">
                <a:off x="7775575" y="-325501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656" name="Google Shape;656;p22"/>
          <p:cNvPicPr preferRelativeResize="0"/>
          <p:nvPr/>
        </p:nvPicPr>
        <p:blipFill>
          <a:blip r:embed="rId3">
            <a:alphaModFix/>
          </a:blip>
          <a:stretch>
            <a:fillRect/>
          </a:stretch>
        </p:blipFill>
        <p:spPr>
          <a:xfrm>
            <a:off x="152400" y="1564640"/>
            <a:ext cx="6369633" cy="4044950"/>
          </a:xfrm>
          <a:prstGeom prst="rect">
            <a:avLst/>
          </a:prstGeom>
          <a:noFill/>
          <a:ln>
            <a:noFill/>
          </a:ln>
        </p:spPr>
      </p:pic>
      <p:pic>
        <p:nvPicPr>
          <p:cNvPr id="657" name="Google Shape;657;p22"/>
          <p:cNvPicPr preferRelativeResize="0"/>
          <p:nvPr/>
        </p:nvPicPr>
        <p:blipFill>
          <a:blip r:embed="rId4">
            <a:alphaModFix/>
          </a:blip>
          <a:stretch>
            <a:fillRect/>
          </a:stretch>
        </p:blipFill>
        <p:spPr>
          <a:xfrm>
            <a:off x="6394875" y="1564650"/>
            <a:ext cx="5612151" cy="40449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3"/>
          <p:cNvSpPr txBox="1"/>
          <p:nvPr/>
        </p:nvSpPr>
        <p:spPr>
          <a:xfrm>
            <a:off x="488950" y="765175"/>
            <a:ext cx="52155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a:t>
            </a:r>
            <a:r>
              <a:rPr lang="ko-KR" sz="3600">
                <a:solidFill>
                  <a:srgbClr val="3F3F3F"/>
                </a:solidFill>
                <a:latin typeface="Malgun Gothic"/>
                <a:ea typeface="Malgun Gothic"/>
                <a:cs typeface="Malgun Gothic"/>
                <a:sym typeface="Malgun Gothic"/>
              </a:rPr>
              <a:t> (가맹점 정보)</a:t>
            </a:r>
            <a:endParaRPr b="0" i="0" sz="3600" u="none" cap="none" strike="noStrike">
              <a:solidFill>
                <a:srgbClr val="3F3F3F"/>
              </a:solidFill>
              <a:latin typeface="Malgun Gothic"/>
              <a:ea typeface="Malgun Gothic"/>
              <a:cs typeface="Malgun Gothic"/>
              <a:sym typeface="Malgun Gothic"/>
            </a:endParaRPr>
          </a:p>
        </p:txBody>
      </p:sp>
      <p:grpSp>
        <p:nvGrpSpPr>
          <p:cNvPr id="664" name="Google Shape;664;p23"/>
          <p:cNvGrpSpPr/>
          <p:nvPr/>
        </p:nvGrpSpPr>
        <p:grpSpPr>
          <a:xfrm>
            <a:off x="3534410" y="5761990"/>
            <a:ext cx="5612130" cy="864235"/>
            <a:chOff x="3534410" y="5761990"/>
            <a:chExt cx="5612130" cy="864235"/>
          </a:xfrm>
        </p:grpSpPr>
        <p:sp>
          <p:nvSpPr>
            <p:cNvPr id="665" name="Google Shape;665;p23"/>
            <p:cNvSpPr/>
            <p:nvPr/>
          </p:nvSpPr>
          <p:spPr>
            <a:xfrm>
              <a:off x="3534410" y="5761990"/>
              <a:ext cx="932180" cy="864235"/>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66" name="Google Shape;666;p23"/>
            <p:cNvSpPr/>
            <p:nvPr/>
          </p:nvSpPr>
          <p:spPr>
            <a:xfrm>
              <a:off x="3534410" y="6025515"/>
              <a:ext cx="932180" cy="33845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667" name="Google Shape;667;p23"/>
            <p:cNvSpPr txBox="1"/>
            <p:nvPr/>
          </p:nvSpPr>
          <p:spPr>
            <a:xfrm>
              <a:off x="4554855" y="5971540"/>
              <a:ext cx="4591685" cy="51625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고객</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가맹지점 정보 조회</a:t>
              </a:r>
              <a:endParaRPr b="1" i="0" sz="1800" u="none" cap="none" strike="noStrike">
                <a:solidFill>
                  <a:srgbClr val="3F3F3F"/>
                </a:solidFill>
                <a:latin typeface="Malgun Gothic"/>
                <a:ea typeface="Malgun Gothic"/>
                <a:cs typeface="Malgun Gothic"/>
                <a:sym typeface="Malgun Gothic"/>
              </a:endParaRPr>
            </a:p>
          </p:txBody>
        </p:sp>
      </p:grpSp>
      <p:grpSp>
        <p:nvGrpSpPr>
          <p:cNvPr id="668" name="Google Shape;668;p23"/>
          <p:cNvGrpSpPr/>
          <p:nvPr/>
        </p:nvGrpSpPr>
        <p:grpSpPr>
          <a:xfrm>
            <a:off x="0" y="-5080"/>
            <a:ext cx="12192000" cy="624598"/>
            <a:chOff x="0" y="-5080"/>
            <a:chExt cx="12192000" cy="624598"/>
          </a:xfrm>
        </p:grpSpPr>
        <p:sp>
          <p:nvSpPr>
            <p:cNvPr id="669" name="Google Shape;669;p23"/>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70" name="Google Shape;670;p23"/>
            <p:cNvGrpSpPr/>
            <p:nvPr/>
          </p:nvGrpSpPr>
          <p:grpSpPr>
            <a:xfrm rot="5400000">
              <a:off x="7923531" y="-3418447"/>
              <a:ext cx="567690" cy="7508240"/>
              <a:chOff x="7923530" y="-3402965"/>
              <a:chExt cx="567690" cy="7508240"/>
            </a:xfrm>
          </p:grpSpPr>
          <p:sp>
            <p:nvSpPr>
              <p:cNvPr id="671" name="Google Shape;671;p23"/>
              <p:cNvSpPr/>
              <p:nvPr/>
            </p:nvSpPr>
            <p:spPr>
              <a:xfrm flipH="1" rot="-5400000">
                <a:off x="7775575" y="339026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672" name="Google Shape;672;p23"/>
              <p:cNvSpPr/>
              <p:nvPr/>
            </p:nvSpPr>
            <p:spPr>
              <a:xfrm flipH="1" rot="-5400000">
                <a:off x="7774940" y="2288540"/>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673" name="Google Shape;673;p23"/>
              <p:cNvSpPr/>
              <p:nvPr/>
            </p:nvSpPr>
            <p:spPr>
              <a:xfrm flipH="1" rot="-5400000">
                <a:off x="7775575" y="118681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674" name="Google Shape;674;p23"/>
              <p:cNvSpPr/>
              <p:nvPr/>
            </p:nvSpPr>
            <p:spPr>
              <a:xfrm flipH="1" rot="-5400000">
                <a:off x="7775575" y="11049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675" name="Google Shape;675;p23"/>
              <p:cNvSpPr/>
              <p:nvPr/>
            </p:nvSpPr>
            <p:spPr>
              <a:xfrm flipH="1" rot="-5400000">
                <a:off x="7774305" y="-946150"/>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676" name="Google Shape;676;p23"/>
              <p:cNvSpPr/>
              <p:nvPr/>
            </p:nvSpPr>
            <p:spPr>
              <a:xfrm flipH="1" rot="-5400000">
                <a:off x="7775575" y="-2118360"/>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677" name="Google Shape;677;p23"/>
              <p:cNvSpPr/>
              <p:nvPr/>
            </p:nvSpPr>
            <p:spPr>
              <a:xfrm flipH="1" rot="-5400000">
                <a:off x="7775575" y="-325501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678" name="Google Shape;678;p23"/>
          <p:cNvPicPr preferRelativeResize="0"/>
          <p:nvPr/>
        </p:nvPicPr>
        <p:blipFill>
          <a:blip r:embed="rId3">
            <a:alphaModFix/>
          </a:blip>
          <a:stretch>
            <a:fillRect/>
          </a:stretch>
        </p:blipFill>
        <p:spPr>
          <a:xfrm>
            <a:off x="2704225" y="1543665"/>
            <a:ext cx="5614275" cy="40449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24"/>
          <p:cNvSpPr txBox="1"/>
          <p:nvPr/>
        </p:nvSpPr>
        <p:spPr>
          <a:xfrm>
            <a:off x="488950" y="765175"/>
            <a:ext cx="2110105" cy="6470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a:t>
            </a:r>
            <a:endParaRPr b="0" i="0" sz="3600" u="none" cap="none" strike="noStrike">
              <a:solidFill>
                <a:srgbClr val="3F3F3F"/>
              </a:solidFill>
              <a:latin typeface="Malgun Gothic"/>
              <a:ea typeface="Malgun Gothic"/>
              <a:cs typeface="Malgun Gothic"/>
              <a:sym typeface="Malgun Gothic"/>
            </a:endParaRPr>
          </a:p>
        </p:txBody>
      </p:sp>
      <p:grpSp>
        <p:nvGrpSpPr>
          <p:cNvPr id="685" name="Google Shape;685;p24"/>
          <p:cNvGrpSpPr/>
          <p:nvPr/>
        </p:nvGrpSpPr>
        <p:grpSpPr>
          <a:xfrm>
            <a:off x="3534410" y="5761990"/>
            <a:ext cx="5612130" cy="864235"/>
            <a:chOff x="3534410" y="5761990"/>
            <a:chExt cx="5612130" cy="864235"/>
          </a:xfrm>
        </p:grpSpPr>
        <p:sp>
          <p:nvSpPr>
            <p:cNvPr id="686" name="Google Shape;686;p24"/>
            <p:cNvSpPr/>
            <p:nvPr/>
          </p:nvSpPr>
          <p:spPr>
            <a:xfrm>
              <a:off x="3534410" y="5761990"/>
              <a:ext cx="932180" cy="864235"/>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87" name="Google Shape;687;p24"/>
            <p:cNvSpPr/>
            <p:nvPr/>
          </p:nvSpPr>
          <p:spPr>
            <a:xfrm>
              <a:off x="3534410" y="6025515"/>
              <a:ext cx="932180" cy="33845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688" name="Google Shape;688;p24"/>
            <p:cNvSpPr txBox="1"/>
            <p:nvPr/>
          </p:nvSpPr>
          <p:spPr>
            <a:xfrm>
              <a:off x="4554855" y="5971540"/>
              <a:ext cx="4591685" cy="51625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고객</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로그인 로그아웃시 체크</a:t>
              </a:r>
              <a:endParaRPr b="1" i="0" sz="1800" u="none" cap="none" strike="noStrike">
                <a:solidFill>
                  <a:srgbClr val="3F3F3F"/>
                </a:solidFill>
                <a:latin typeface="Malgun Gothic"/>
                <a:ea typeface="Malgun Gothic"/>
                <a:cs typeface="Malgun Gothic"/>
                <a:sym typeface="Malgun Gothic"/>
              </a:endParaRPr>
            </a:p>
          </p:txBody>
        </p:sp>
      </p:grpSp>
      <p:grpSp>
        <p:nvGrpSpPr>
          <p:cNvPr id="689" name="Google Shape;689;p24"/>
          <p:cNvGrpSpPr/>
          <p:nvPr/>
        </p:nvGrpSpPr>
        <p:grpSpPr>
          <a:xfrm>
            <a:off x="0" y="-5080"/>
            <a:ext cx="12192000" cy="624598"/>
            <a:chOff x="0" y="-5080"/>
            <a:chExt cx="12192000" cy="624598"/>
          </a:xfrm>
        </p:grpSpPr>
        <p:sp>
          <p:nvSpPr>
            <p:cNvPr id="690" name="Google Shape;690;p24"/>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91" name="Google Shape;691;p24"/>
            <p:cNvGrpSpPr/>
            <p:nvPr/>
          </p:nvGrpSpPr>
          <p:grpSpPr>
            <a:xfrm rot="5400000">
              <a:off x="7923531" y="-3418447"/>
              <a:ext cx="567690" cy="7508240"/>
              <a:chOff x="7923530" y="-3402965"/>
              <a:chExt cx="567690" cy="7508240"/>
            </a:xfrm>
          </p:grpSpPr>
          <p:sp>
            <p:nvSpPr>
              <p:cNvPr id="692" name="Google Shape;692;p24"/>
              <p:cNvSpPr/>
              <p:nvPr/>
            </p:nvSpPr>
            <p:spPr>
              <a:xfrm flipH="1" rot="-5400000">
                <a:off x="7775575" y="339026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693" name="Google Shape;693;p24"/>
              <p:cNvSpPr/>
              <p:nvPr/>
            </p:nvSpPr>
            <p:spPr>
              <a:xfrm flipH="1" rot="-5400000">
                <a:off x="7774940" y="2288540"/>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694" name="Google Shape;694;p24"/>
              <p:cNvSpPr/>
              <p:nvPr/>
            </p:nvSpPr>
            <p:spPr>
              <a:xfrm flipH="1" rot="-5400000">
                <a:off x="7775575" y="118681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695" name="Google Shape;695;p24"/>
              <p:cNvSpPr/>
              <p:nvPr/>
            </p:nvSpPr>
            <p:spPr>
              <a:xfrm flipH="1" rot="-5400000">
                <a:off x="7775575" y="11049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696" name="Google Shape;696;p24"/>
              <p:cNvSpPr/>
              <p:nvPr/>
            </p:nvSpPr>
            <p:spPr>
              <a:xfrm flipH="1" rot="-5400000">
                <a:off x="7774305" y="-946150"/>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697" name="Google Shape;697;p24"/>
              <p:cNvSpPr/>
              <p:nvPr/>
            </p:nvSpPr>
            <p:spPr>
              <a:xfrm flipH="1" rot="-5400000">
                <a:off x="7775575" y="-2118360"/>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698" name="Google Shape;698;p24"/>
              <p:cNvSpPr/>
              <p:nvPr/>
            </p:nvSpPr>
            <p:spPr>
              <a:xfrm flipH="1" rot="-5400000">
                <a:off x="7775575" y="-325501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699" name="Google Shape;699;p24"/>
          <p:cNvPicPr preferRelativeResize="0"/>
          <p:nvPr/>
        </p:nvPicPr>
        <p:blipFill>
          <a:blip r:embed="rId3">
            <a:alphaModFix/>
          </a:blip>
          <a:stretch>
            <a:fillRect/>
          </a:stretch>
        </p:blipFill>
        <p:spPr>
          <a:xfrm>
            <a:off x="667200" y="1859678"/>
            <a:ext cx="4724400" cy="1885950"/>
          </a:xfrm>
          <a:prstGeom prst="rect">
            <a:avLst/>
          </a:prstGeom>
          <a:noFill/>
          <a:ln>
            <a:noFill/>
          </a:ln>
        </p:spPr>
      </p:pic>
      <p:pic>
        <p:nvPicPr>
          <p:cNvPr id="700" name="Google Shape;700;p24"/>
          <p:cNvPicPr preferRelativeResize="0"/>
          <p:nvPr/>
        </p:nvPicPr>
        <p:blipFill>
          <a:blip r:embed="rId4">
            <a:alphaModFix/>
          </a:blip>
          <a:stretch>
            <a:fillRect/>
          </a:stretch>
        </p:blipFill>
        <p:spPr>
          <a:xfrm>
            <a:off x="6035200" y="1872765"/>
            <a:ext cx="4913137" cy="1859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2b3630431c2_3_35"/>
          <p:cNvSpPr txBox="1"/>
          <p:nvPr/>
        </p:nvSpPr>
        <p:spPr>
          <a:xfrm>
            <a:off x="488950" y="765175"/>
            <a:ext cx="48414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a:t>
            </a:r>
            <a:r>
              <a:rPr lang="ko-KR" sz="3600">
                <a:solidFill>
                  <a:srgbClr val="3F3F3F"/>
                </a:solidFill>
                <a:latin typeface="Malgun Gothic"/>
                <a:ea typeface="Malgun Gothic"/>
                <a:cs typeface="Malgun Gothic"/>
                <a:sym typeface="Malgun Gothic"/>
              </a:rPr>
              <a:t>(고객 채팅 방</a:t>
            </a:r>
            <a:r>
              <a:rPr lang="ko-KR" sz="3600">
                <a:solidFill>
                  <a:srgbClr val="3F3F3F"/>
                </a:solidFill>
                <a:latin typeface="Malgun Gothic"/>
                <a:ea typeface="Malgun Gothic"/>
                <a:cs typeface="Malgun Gothic"/>
                <a:sym typeface="Malgun Gothic"/>
              </a:rPr>
              <a:t>)</a:t>
            </a:r>
            <a:endParaRPr b="0" i="0" sz="3600" u="none" cap="none" strike="noStrike">
              <a:solidFill>
                <a:srgbClr val="3F3F3F"/>
              </a:solidFill>
              <a:latin typeface="Malgun Gothic"/>
              <a:ea typeface="Malgun Gothic"/>
              <a:cs typeface="Malgun Gothic"/>
              <a:sym typeface="Malgun Gothic"/>
            </a:endParaRPr>
          </a:p>
        </p:txBody>
      </p:sp>
      <p:grpSp>
        <p:nvGrpSpPr>
          <p:cNvPr id="707" name="Google Shape;707;g2b3630431c2_3_35"/>
          <p:cNvGrpSpPr/>
          <p:nvPr/>
        </p:nvGrpSpPr>
        <p:grpSpPr>
          <a:xfrm>
            <a:off x="0" y="-5080"/>
            <a:ext cx="12192000" cy="624543"/>
            <a:chOff x="0" y="-5080"/>
            <a:chExt cx="12192000" cy="624543"/>
          </a:xfrm>
        </p:grpSpPr>
        <p:sp>
          <p:nvSpPr>
            <p:cNvPr id="708" name="Google Shape;708;g2b3630431c2_3_35"/>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09" name="Google Shape;709;g2b3630431c2_3_35"/>
            <p:cNvGrpSpPr/>
            <p:nvPr/>
          </p:nvGrpSpPr>
          <p:grpSpPr>
            <a:xfrm rot="5400000">
              <a:off x="7923491" y="-3418542"/>
              <a:ext cx="567635" cy="7508375"/>
              <a:chOff x="7923530" y="-3402965"/>
              <a:chExt cx="567635" cy="7508375"/>
            </a:xfrm>
          </p:grpSpPr>
          <p:sp>
            <p:nvSpPr>
              <p:cNvPr id="710" name="Google Shape;710;g2b3630431c2_3_35"/>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711" name="Google Shape;711;g2b3630431c2_3_35"/>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712" name="Google Shape;712;g2b3630431c2_3_35"/>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713" name="Google Shape;713;g2b3630431c2_3_35"/>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714" name="Google Shape;714;g2b3630431c2_3_35"/>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715" name="Google Shape;715;g2b3630431c2_3_35"/>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716" name="Google Shape;716;g2b3630431c2_3_35"/>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grpSp>
        <p:nvGrpSpPr>
          <p:cNvPr id="717" name="Google Shape;717;g2b3630431c2_3_35"/>
          <p:cNvGrpSpPr/>
          <p:nvPr/>
        </p:nvGrpSpPr>
        <p:grpSpPr>
          <a:xfrm>
            <a:off x="3961241" y="5626375"/>
            <a:ext cx="3992551" cy="864300"/>
            <a:chOff x="191135" y="5752465"/>
            <a:chExt cx="5612245" cy="864300"/>
          </a:xfrm>
        </p:grpSpPr>
        <p:sp>
          <p:nvSpPr>
            <p:cNvPr id="718" name="Google Shape;718;g2b3630431c2_3_35"/>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19" name="Google Shape;719;g2b3630431c2_3_35"/>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720" name="Google Shape;720;g2b3630431c2_3_35"/>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고객</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채팅 방 화면   </a:t>
              </a:r>
              <a:endParaRPr b="1" i="0" sz="1800" u="none" cap="none" strike="noStrike">
                <a:solidFill>
                  <a:srgbClr val="3F3F3F"/>
                </a:solidFill>
                <a:latin typeface="Malgun Gothic"/>
                <a:ea typeface="Malgun Gothic"/>
                <a:cs typeface="Malgun Gothic"/>
                <a:sym typeface="Malgun Gothic"/>
              </a:endParaRPr>
            </a:p>
          </p:txBody>
        </p:sp>
      </p:grpSp>
      <p:pic>
        <p:nvPicPr>
          <p:cNvPr id="721" name="Google Shape;721;g2b3630431c2_3_35"/>
          <p:cNvPicPr preferRelativeResize="0"/>
          <p:nvPr/>
        </p:nvPicPr>
        <p:blipFill>
          <a:blip r:embed="rId3">
            <a:alphaModFix/>
          </a:blip>
          <a:stretch>
            <a:fillRect/>
          </a:stretch>
        </p:blipFill>
        <p:spPr>
          <a:xfrm>
            <a:off x="4178825" y="1502925"/>
            <a:ext cx="3373892" cy="395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g266a87c3b7e_0_13"/>
          <p:cNvSpPr txBox="1"/>
          <p:nvPr/>
        </p:nvSpPr>
        <p:spPr>
          <a:xfrm>
            <a:off x="488950" y="765175"/>
            <a:ext cx="60603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(지점관리페이지)</a:t>
            </a:r>
            <a:endParaRPr b="0" i="0" sz="3600" u="none" cap="none" strike="noStrike">
              <a:solidFill>
                <a:srgbClr val="3F3F3F"/>
              </a:solidFill>
              <a:latin typeface="Malgun Gothic"/>
              <a:ea typeface="Malgun Gothic"/>
              <a:cs typeface="Malgun Gothic"/>
              <a:sym typeface="Malgun Gothic"/>
            </a:endParaRPr>
          </a:p>
        </p:txBody>
      </p:sp>
      <p:grpSp>
        <p:nvGrpSpPr>
          <p:cNvPr id="728" name="Google Shape;728;g266a87c3b7e_0_13"/>
          <p:cNvGrpSpPr/>
          <p:nvPr/>
        </p:nvGrpSpPr>
        <p:grpSpPr>
          <a:xfrm>
            <a:off x="5996940" y="5805170"/>
            <a:ext cx="5612245" cy="864300"/>
            <a:chOff x="5996940" y="5805170"/>
            <a:chExt cx="5612245" cy="864300"/>
          </a:xfrm>
        </p:grpSpPr>
        <p:sp>
          <p:nvSpPr>
            <p:cNvPr id="729" name="Google Shape;729;g266a87c3b7e_0_13"/>
            <p:cNvSpPr/>
            <p:nvPr/>
          </p:nvSpPr>
          <p:spPr>
            <a:xfrm>
              <a:off x="5996940" y="5805170"/>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30" name="Google Shape;730;g266a87c3b7e_0_13"/>
            <p:cNvSpPr/>
            <p:nvPr/>
          </p:nvSpPr>
          <p:spPr>
            <a:xfrm>
              <a:off x="5996940" y="6068695"/>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731" name="Google Shape;731;g266a87c3b7e_0_13"/>
            <p:cNvSpPr txBox="1"/>
            <p:nvPr/>
          </p:nvSpPr>
          <p:spPr>
            <a:xfrm>
              <a:off x="7017385" y="601472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버튼을 누르면 해당 프로그램의 예약 등 현황조회 </a:t>
              </a:r>
              <a:endParaRPr b="1" i="0" sz="1800" u="none" cap="none" strike="noStrike">
                <a:solidFill>
                  <a:srgbClr val="3F3F3F"/>
                </a:solidFill>
                <a:latin typeface="Malgun Gothic"/>
                <a:ea typeface="Malgun Gothic"/>
                <a:cs typeface="Malgun Gothic"/>
                <a:sym typeface="Malgun Gothic"/>
              </a:endParaRPr>
            </a:p>
          </p:txBody>
        </p:sp>
      </p:grpSp>
      <p:grpSp>
        <p:nvGrpSpPr>
          <p:cNvPr id="732" name="Google Shape;732;g266a87c3b7e_0_13"/>
          <p:cNvGrpSpPr/>
          <p:nvPr/>
        </p:nvGrpSpPr>
        <p:grpSpPr>
          <a:xfrm>
            <a:off x="191135" y="5752465"/>
            <a:ext cx="5612245" cy="864300"/>
            <a:chOff x="191135" y="5752465"/>
            <a:chExt cx="5612245" cy="864300"/>
          </a:xfrm>
        </p:grpSpPr>
        <p:sp>
          <p:nvSpPr>
            <p:cNvPr id="733" name="Google Shape;733;g266a87c3b7e_0_13"/>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34" name="Google Shape;734;g266a87c3b7e_0_13"/>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735" name="Google Shape;735;g266a87c3b7e_0_13"/>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지점 프로그램 주간 캘린더</a:t>
              </a:r>
              <a:endParaRPr b="1" i="0" sz="1800" u="none" cap="none" strike="noStrike">
                <a:solidFill>
                  <a:srgbClr val="3F3F3F"/>
                </a:solidFill>
                <a:latin typeface="Malgun Gothic"/>
                <a:ea typeface="Malgun Gothic"/>
                <a:cs typeface="Malgun Gothic"/>
                <a:sym typeface="Malgun Gothic"/>
              </a:endParaRPr>
            </a:p>
          </p:txBody>
        </p:sp>
      </p:grpSp>
      <p:grpSp>
        <p:nvGrpSpPr>
          <p:cNvPr id="736" name="Google Shape;736;g266a87c3b7e_0_13"/>
          <p:cNvGrpSpPr/>
          <p:nvPr/>
        </p:nvGrpSpPr>
        <p:grpSpPr>
          <a:xfrm>
            <a:off x="0" y="-5080"/>
            <a:ext cx="12192000" cy="624543"/>
            <a:chOff x="0" y="-5080"/>
            <a:chExt cx="12192000" cy="624543"/>
          </a:xfrm>
        </p:grpSpPr>
        <p:sp>
          <p:nvSpPr>
            <p:cNvPr id="737" name="Google Shape;737;g266a87c3b7e_0_13"/>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38" name="Google Shape;738;g266a87c3b7e_0_13"/>
            <p:cNvGrpSpPr/>
            <p:nvPr/>
          </p:nvGrpSpPr>
          <p:grpSpPr>
            <a:xfrm rot="5400000">
              <a:off x="7923491" y="-3418542"/>
              <a:ext cx="567635" cy="7508375"/>
              <a:chOff x="7923530" y="-3402965"/>
              <a:chExt cx="567635" cy="7508375"/>
            </a:xfrm>
          </p:grpSpPr>
          <p:sp>
            <p:nvSpPr>
              <p:cNvPr id="739" name="Google Shape;739;g266a87c3b7e_0_13"/>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740" name="Google Shape;740;g266a87c3b7e_0_13"/>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741" name="Google Shape;741;g266a87c3b7e_0_13"/>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742" name="Google Shape;742;g266a87c3b7e_0_13"/>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743" name="Google Shape;743;g266a87c3b7e_0_13"/>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744" name="Google Shape;744;g266a87c3b7e_0_13"/>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745" name="Google Shape;745;g266a87c3b7e_0_13"/>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746" name="Google Shape;746;g266a87c3b7e_0_13"/>
          <p:cNvPicPr preferRelativeResize="0"/>
          <p:nvPr/>
        </p:nvPicPr>
        <p:blipFill>
          <a:blip r:embed="rId3">
            <a:alphaModFix/>
          </a:blip>
          <a:stretch>
            <a:fillRect/>
          </a:stretch>
        </p:blipFill>
        <p:spPr>
          <a:xfrm>
            <a:off x="91825" y="1604700"/>
            <a:ext cx="6457426" cy="3462038"/>
          </a:xfrm>
          <a:prstGeom prst="rect">
            <a:avLst/>
          </a:prstGeom>
          <a:noFill/>
          <a:ln>
            <a:noFill/>
          </a:ln>
        </p:spPr>
      </p:pic>
      <p:pic>
        <p:nvPicPr>
          <p:cNvPr id="747" name="Google Shape;747;g266a87c3b7e_0_13"/>
          <p:cNvPicPr preferRelativeResize="0"/>
          <p:nvPr/>
        </p:nvPicPr>
        <p:blipFill>
          <a:blip r:embed="rId4">
            <a:alphaModFix/>
          </a:blip>
          <a:stretch>
            <a:fillRect/>
          </a:stretch>
        </p:blipFill>
        <p:spPr>
          <a:xfrm>
            <a:off x="6549250" y="1604700"/>
            <a:ext cx="5526252" cy="3364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266a87c3b7e_0_40"/>
          <p:cNvSpPr txBox="1"/>
          <p:nvPr/>
        </p:nvSpPr>
        <p:spPr>
          <a:xfrm>
            <a:off x="488950" y="765175"/>
            <a:ext cx="60603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(지점관리페이지)</a:t>
            </a:r>
            <a:endParaRPr b="0" i="0" sz="3600" u="none" cap="none" strike="noStrike">
              <a:solidFill>
                <a:srgbClr val="3F3F3F"/>
              </a:solidFill>
              <a:latin typeface="Malgun Gothic"/>
              <a:ea typeface="Malgun Gothic"/>
              <a:cs typeface="Malgun Gothic"/>
              <a:sym typeface="Malgun Gothic"/>
            </a:endParaRPr>
          </a:p>
        </p:txBody>
      </p:sp>
      <p:grpSp>
        <p:nvGrpSpPr>
          <p:cNvPr id="754" name="Google Shape;754;g266a87c3b7e_0_40"/>
          <p:cNvGrpSpPr/>
          <p:nvPr/>
        </p:nvGrpSpPr>
        <p:grpSpPr>
          <a:xfrm>
            <a:off x="191135" y="5752465"/>
            <a:ext cx="5612245" cy="864300"/>
            <a:chOff x="191135" y="5752465"/>
            <a:chExt cx="5612245" cy="864300"/>
          </a:xfrm>
        </p:grpSpPr>
        <p:sp>
          <p:nvSpPr>
            <p:cNvPr id="755" name="Google Shape;755;g266a87c3b7e_0_40"/>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56" name="Google Shape;756;g266a87c3b7e_0_40"/>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757" name="Google Shape;757;g266a87c3b7e_0_40"/>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해당지점의 직원 목록을 조회</a:t>
              </a:r>
              <a:endParaRPr b="1" i="0" sz="1800" u="none" cap="none" strike="noStrike">
                <a:solidFill>
                  <a:srgbClr val="3F3F3F"/>
                </a:solidFill>
                <a:latin typeface="Malgun Gothic"/>
                <a:ea typeface="Malgun Gothic"/>
                <a:cs typeface="Malgun Gothic"/>
                <a:sym typeface="Malgun Gothic"/>
              </a:endParaRPr>
            </a:p>
          </p:txBody>
        </p:sp>
      </p:grpSp>
      <p:grpSp>
        <p:nvGrpSpPr>
          <p:cNvPr id="758" name="Google Shape;758;g266a87c3b7e_0_40"/>
          <p:cNvGrpSpPr/>
          <p:nvPr/>
        </p:nvGrpSpPr>
        <p:grpSpPr>
          <a:xfrm>
            <a:off x="0" y="-5080"/>
            <a:ext cx="12192000" cy="624543"/>
            <a:chOff x="0" y="-5080"/>
            <a:chExt cx="12192000" cy="624543"/>
          </a:xfrm>
        </p:grpSpPr>
        <p:sp>
          <p:nvSpPr>
            <p:cNvPr id="759" name="Google Shape;759;g266a87c3b7e_0_40"/>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60" name="Google Shape;760;g266a87c3b7e_0_40"/>
            <p:cNvGrpSpPr/>
            <p:nvPr/>
          </p:nvGrpSpPr>
          <p:grpSpPr>
            <a:xfrm rot="5400000">
              <a:off x="7923491" y="-3418542"/>
              <a:ext cx="567635" cy="7508375"/>
              <a:chOff x="7923530" y="-3402965"/>
              <a:chExt cx="567635" cy="7508375"/>
            </a:xfrm>
          </p:grpSpPr>
          <p:sp>
            <p:nvSpPr>
              <p:cNvPr id="761" name="Google Shape;761;g266a87c3b7e_0_40"/>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762" name="Google Shape;762;g266a87c3b7e_0_40"/>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763" name="Google Shape;763;g266a87c3b7e_0_40"/>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764" name="Google Shape;764;g266a87c3b7e_0_40"/>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765" name="Google Shape;765;g266a87c3b7e_0_40"/>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766" name="Google Shape;766;g266a87c3b7e_0_40"/>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767" name="Google Shape;767;g266a87c3b7e_0_40"/>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768" name="Google Shape;768;g266a87c3b7e_0_40"/>
          <p:cNvPicPr preferRelativeResize="0"/>
          <p:nvPr/>
        </p:nvPicPr>
        <p:blipFill>
          <a:blip r:embed="rId3">
            <a:alphaModFix/>
          </a:blip>
          <a:stretch>
            <a:fillRect/>
          </a:stretch>
        </p:blipFill>
        <p:spPr>
          <a:xfrm>
            <a:off x="368325" y="1766423"/>
            <a:ext cx="6457426" cy="30713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266a87c3b7e_0_65"/>
          <p:cNvSpPr txBox="1"/>
          <p:nvPr/>
        </p:nvSpPr>
        <p:spPr>
          <a:xfrm>
            <a:off x="488950" y="765175"/>
            <a:ext cx="60603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(지점관리페이지)</a:t>
            </a:r>
            <a:endParaRPr b="0" i="0" sz="3600" u="none" cap="none" strike="noStrike">
              <a:solidFill>
                <a:srgbClr val="3F3F3F"/>
              </a:solidFill>
              <a:latin typeface="Malgun Gothic"/>
              <a:ea typeface="Malgun Gothic"/>
              <a:cs typeface="Malgun Gothic"/>
              <a:sym typeface="Malgun Gothic"/>
            </a:endParaRPr>
          </a:p>
        </p:txBody>
      </p:sp>
      <p:grpSp>
        <p:nvGrpSpPr>
          <p:cNvPr id="775" name="Google Shape;775;g266a87c3b7e_0_65"/>
          <p:cNvGrpSpPr/>
          <p:nvPr/>
        </p:nvGrpSpPr>
        <p:grpSpPr>
          <a:xfrm>
            <a:off x="5996940" y="5805170"/>
            <a:ext cx="5612245" cy="864300"/>
            <a:chOff x="5996940" y="5805170"/>
            <a:chExt cx="5612245" cy="864300"/>
          </a:xfrm>
        </p:grpSpPr>
        <p:sp>
          <p:nvSpPr>
            <p:cNvPr id="776" name="Google Shape;776;g266a87c3b7e_0_65"/>
            <p:cNvSpPr/>
            <p:nvPr/>
          </p:nvSpPr>
          <p:spPr>
            <a:xfrm>
              <a:off x="5996940" y="5805170"/>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77" name="Google Shape;777;g266a87c3b7e_0_65"/>
            <p:cNvSpPr/>
            <p:nvPr/>
          </p:nvSpPr>
          <p:spPr>
            <a:xfrm>
              <a:off x="5996940" y="6068695"/>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778" name="Google Shape;778;g266a87c3b7e_0_65"/>
            <p:cNvSpPr txBox="1"/>
            <p:nvPr/>
          </p:nvSpPr>
          <p:spPr>
            <a:xfrm>
              <a:off x="7017385" y="601472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승인건과 미승인건을 필터링가능</a:t>
              </a:r>
              <a:endParaRPr b="1" i="0" sz="1800" u="none" cap="none" strike="noStrike">
                <a:solidFill>
                  <a:srgbClr val="3F3F3F"/>
                </a:solidFill>
                <a:latin typeface="Malgun Gothic"/>
                <a:ea typeface="Malgun Gothic"/>
                <a:cs typeface="Malgun Gothic"/>
                <a:sym typeface="Malgun Gothic"/>
              </a:endParaRPr>
            </a:p>
          </p:txBody>
        </p:sp>
      </p:grpSp>
      <p:grpSp>
        <p:nvGrpSpPr>
          <p:cNvPr id="779" name="Google Shape;779;g266a87c3b7e_0_65"/>
          <p:cNvGrpSpPr/>
          <p:nvPr/>
        </p:nvGrpSpPr>
        <p:grpSpPr>
          <a:xfrm>
            <a:off x="191135" y="5752465"/>
            <a:ext cx="5612245" cy="864300"/>
            <a:chOff x="191135" y="5752465"/>
            <a:chExt cx="5612245" cy="864300"/>
          </a:xfrm>
        </p:grpSpPr>
        <p:sp>
          <p:nvSpPr>
            <p:cNvPr id="780" name="Google Shape;780;g266a87c3b7e_0_65"/>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81" name="Google Shape;781;g266a87c3b7e_0_65"/>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782" name="Google Shape;782;g266a87c3b7e_0_65"/>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지점물품리스트를 조회</a:t>
              </a:r>
              <a:endParaRPr b="1" i="0" sz="1800" u="none" cap="none" strike="noStrike">
                <a:solidFill>
                  <a:srgbClr val="3F3F3F"/>
                </a:solidFill>
                <a:latin typeface="Malgun Gothic"/>
                <a:ea typeface="Malgun Gothic"/>
                <a:cs typeface="Malgun Gothic"/>
                <a:sym typeface="Malgun Gothic"/>
              </a:endParaRPr>
            </a:p>
          </p:txBody>
        </p:sp>
      </p:grpSp>
      <p:grpSp>
        <p:nvGrpSpPr>
          <p:cNvPr id="783" name="Google Shape;783;g266a87c3b7e_0_65"/>
          <p:cNvGrpSpPr/>
          <p:nvPr/>
        </p:nvGrpSpPr>
        <p:grpSpPr>
          <a:xfrm>
            <a:off x="0" y="-5080"/>
            <a:ext cx="12192000" cy="624543"/>
            <a:chOff x="0" y="-5080"/>
            <a:chExt cx="12192000" cy="624543"/>
          </a:xfrm>
        </p:grpSpPr>
        <p:sp>
          <p:nvSpPr>
            <p:cNvPr id="784" name="Google Shape;784;g266a87c3b7e_0_65"/>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85" name="Google Shape;785;g266a87c3b7e_0_65"/>
            <p:cNvGrpSpPr/>
            <p:nvPr/>
          </p:nvGrpSpPr>
          <p:grpSpPr>
            <a:xfrm rot="5400000">
              <a:off x="7923491" y="-3418542"/>
              <a:ext cx="567635" cy="7508375"/>
              <a:chOff x="7923530" y="-3402965"/>
              <a:chExt cx="567635" cy="7508375"/>
            </a:xfrm>
          </p:grpSpPr>
          <p:sp>
            <p:nvSpPr>
              <p:cNvPr id="786" name="Google Shape;786;g266a87c3b7e_0_65"/>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787" name="Google Shape;787;g266a87c3b7e_0_65"/>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788" name="Google Shape;788;g266a87c3b7e_0_65"/>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789" name="Google Shape;789;g266a87c3b7e_0_65"/>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790" name="Google Shape;790;g266a87c3b7e_0_65"/>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791" name="Google Shape;791;g266a87c3b7e_0_65"/>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792" name="Google Shape;792;g266a87c3b7e_0_65"/>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793" name="Google Shape;793;g266a87c3b7e_0_65"/>
          <p:cNvPicPr preferRelativeResize="0"/>
          <p:nvPr/>
        </p:nvPicPr>
        <p:blipFill>
          <a:blip r:embed="rId3">
            <a:alphaModFix/>
          </a:blip>
          <a:stretch>
            <a:fillRect/>
          </a:stretch>
        </p:blipFill>
        <p:spPr>
          <a:xfrm>
            <a:off x="6270425" y="1577875"/>
            <a:ext cx="4879124" cy="3268901"/>
          </a:xfrm>
          <a:prstGeom prst="rect">
            <a:avLst/>
          </a:prstGeom>
          <a:noFill/>
          <a:ln>
            <a:noFill/>
          </a:ln>
        </p:spPr>
      </p:pic>
      <p:pic>
        <p:nvPicPr>
          <p:cNvPr id="794" name="Google Shape;794;g266a87c3b7e_0_65"/>
          <p:cNvPicPr preferRelativeResize="0"/>
          <p:nvPr/>
        </p:nvPicPr>
        <p:blipFill>
          <a:blip r:embed="rId4">
            <a:alphaModFix/>
          </a:blip>
          <a:stretch>
            <a:fillRect/>
          </a:stretch>
        </p:blipFill>
        <p:spPr>
          <a:xfrm>
            <a:off x="152400" y="1542175"/>
            <a:ext cx="5792401" cy="3447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
          <p:cNvSpPr/>
          <p:nvPr/>
        </p:nvSpPr>
        <p:spPr>
          <a:xfrm>
            <a:off x="0" y="-42545"/>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41" name="Google Shape;141;p3"/>
          <p:cNvSpPr txBox="1"/>
          <p:nvPr/>
        </p:nvSpPr>
        <p:spPr>
          <a:xfrm>
            <a:off x="471805" y="765175"/>
            <a:ext cx="3694430"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개요</a:t>
            </a:r>
            <a:endParaRPr b="0" i="0" sz="1400" u="none" cap="none" strike="noStrike">
              <a:solidFill>
                <a:srgbClr val="000000"/>
              </a:solidFill>
              <a:latin typeface="Malgun Gothic"/>
              <a:ea typeface="Malgun Gothic"/>
              <a:cs typeface="Malgun Gothic"/>
              <a:sym typeface="Malgun Gothic"/>
            </a:endParaRPr>
          </a:p>
        </p:txBody>
      </p:sp>
      <p:sp>
        <p:nvSpPr>
          <p:cNvPr id="142" name="Google Shape;142;p3"/>
          <p:cNvSpPr txBox="1"/>
          <p:nvPr/>
        </p:nvSpPr>
        <p:spPr>
          <a:xfrm>
            <a:off x="935990" y="2597150"/>
            <a:ext cx="4766945" cy="3910965"/>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4850" lIns="70650" spcFirstLastPara="1" rIns="70650" wrap="square" tIns="70650">
            <a:noAutofit/>
          </a:bodyPr>
          <a:lstStyle/>
          <a:p>
            <a:pPr indent="-28023" lvl="0" marL="84095" marR="0" rtl="0" algn="l">
              <a:lnSpc>
                <a:spcPct val="100000"/>
              </a:lnSpc>
              <a:spcBef>
                <a:spcPts val="0"/>
              </a:spcBef>
              <a:spcAft>
                <a:spcPts val="0"/>
              </a:spcAft>
              <a:buClr>
                <a:srgbClr val="A1A1A1"/>
              </a:buClr>
              <a:buSzPts val="883"/>
              <a:buFont typeface="Arial"/>
              <a:buNone/>
            </a:pPr>
            <a:r>
              <a:t/>
            </a:r>
            <a:endParaRPr b="0" i="0" sz="883" u="none" cap="none" strike="noStrike">
              <a:solidFill>
                <a:srgbClr val="FF0000"/>
              </a:solidFill>
              <a:latin typeface="Malgun Gothic"/>
              <a:ea typeface="Malgun Gothic"/>
              <a:cs typeface="Malgun Gothic"/>
              <a:sym typeface="Malgun Gothic"/>
            </a:endParaRPr>
          </a:p>
        </p:txBody>
      </p:sp>
      <p:sp>
        <p:nvSpPr>
          <p:cNvPr id="143" name="Google Shape;143;p3"/>
          <p:cNvSpPr/>
          <p:nvPr/>
        </p:nvSpPr>
        <p:spPr>
          <a:xfrm>
            <a:off x="887723" y="2174253"/>
            <a:ext cx="3035100" cy="423000"/>
          </a:xfrm>
          <a:prstGeom prst="roundRect">
            <a:avLst>
              <a:gd fmla="val 50000" name="adj"/>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ko-KR" sz="2000">
                <a:solidFill>
                  <a:schemeClr val="lt1"/>
                </a:solidFill>
                <a:latin typeface="Malgun Gothic"/>
                <a:ea typeface="Malgun Gothic"/>
                <a:cs typeface="Malgun Gothic"/>
                <a:sym typeface="Malgun Gothic"/>
              </a:rPr>
              <a:t>GD HEALTH</a:t>
            </a:r>
            <a:r>
              <a:rPr b="0" i="0" lang="ko-KR" sz="2000" u="none" cap="none" strike="noStrike">
                <a:solidFill>
                  <a:schemeClr val="lt1"/>
                </a:solidFill>
                <a:latin typeface="Malgun Gothic"/>
                <a:ea typeface="Malgun Gothic"/>
                <a:cs typeface="Malgun Gothic"/>
                <a:sym typeface="Malgun Gothic"/>
              </a:rPr>
              <a:t>이란? </a:t>
            </a:r>
            <a:endParaRPr b="0" i="0" sz="1400" u="none" cap="none" strike="noStrike">
              <a:solidFill>
                <a:srgbClr val="000000"/>
              </a:solidFill>
              <a:latin typeface="Malgun Gothic"/>
              <a:ea typeface="Malgun Gothic"/>
              <a:cs typeface="Malgun Gothic"/>
              <a:sym typeface="Malgun Gothic"/>
            </a:endParaRPr>
          </a:p>
        </p:txBody>
      </p:sp>
      <p:sp>
        <p:nvSpPr>
          <p:cNvPr id="144" name="Google Shape;144;p3"/>
          <p:cNvSpPr/>
          <p:nvPr/>
        </p:nvSpPr>
        <p:spPr>
          <a:xfrm>
            <a:off x="887730" y="2729865"/>
            <a:ext cx="4671060" cy="3910965"/>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None/>
            </a:pPr>
            <a:r>
              <a:rPr lang="ko-KR" sz="1700">
                <a:solidFill>
                  <a:schemeClr val="dk1"/>
                </a:solidFill>
                <a:latin typeface="Malgun Gothic"/>
                <a:ea typeface="Malgun Gothic"/>
                <a:cs typeface="Malgun Gothic"/>
                <a:sym typeface="Malgun Gothic"/>
              </a:rPr>
              <a:t>헬스장 회원으로 가입한 고객은 자유롭게 이용권 구매와 프로그램 예약을 할 수 있고 지점 정보를 확인가능합니다.</a:t>
            </a:r>
            <a:endParaRPr sz="1700">
              <a:solidFill>
                <a:schemeClr val="dk1"/>
              </a:solidFill>
              <a:latin typeface="Malgun Gothic"/>
              <a:ea typeface="Malgun Gothic"/>
              <a:cs typeface="Malgun Gothic"/>
              <a:sym typeface="Malgun Gothic"/>
            </a:endParaRPr>
          </a:p>
          <a:p>
            <a:pPr indent="0" lvl="0" marL="0" marR="0" rtl="0" algn="just">
              <a:lnSpc>
                <a:spcPct val="200000"/>
              </a:lnSpc>
              <a:spcBef>
                <a:spcPts val="0"/>
              </a:spcBef>
              <a:spcAft>
                <a:spcPts val="0"/>
              </a:spcAft>
              <a:buNone/>
            </a:pPr>
            <a:r>
              <a:rPr lang="ko-KR" sz="1700">
                <a:solidFill>
                  <a:schemeClr val="dk1"/>
                </a:solidFill>
                <a:latin typeface="Malgun Gothic"/>
                <a:ea typeface="Malgun Gothic"/>
                <a:cs typeface="Malgun Gothic"/>
                <a:sym typeface="Malgun Gothic"/>
              </a:rPr>
              <a:t>지점관리자는 지점의 전반적인 기능을 수행할 수 있습니다.</a:t>
            </a:r>
            <a:endParaRPr sz="1700">
              <a:solidFill>
                <a:schemeClr val="dk1"/>
              </a:solidFill>
              <a:latin typeface="Malgun Gothic"/>
              <a:ea typeface="Malgun Gothic"/>
              <a:cs typeface="Malgun Gothic"/>
              <a:sym typeface="Malgun Gothic"/>
            </a:endParaRPr>
          </a:p>
          <a:p>
            <a:pPr indent="0" lvl="0" marL="0" marR="0" rtl="0" algn="just">
              <a:lnSpc>
                <a:spcPct val="200000"/>
              </a:lnSpc>
              <a:spcBef>
                <a:spcPts val="0"/>
              </a:spcBef>
              <a:spcAft>
                <a:spcPts val="0"/>
              </a:spcAft>
              <a:buNone/>
            </a:pPr>
            <a:r>
              <a:rPr lang="ko-KR" sz="1700">
                <a:solidFill>
                  <a:schemeClr val="dk1"/>
                </a:solidFill>
                <a:latin typeface="Malgun Gothic"/>
                <a:ea typeface="Malgun Gothic"/>
                <a:cs typeface="Malgun Gothic"/>
                <a:sym typeface="Malgun Gothic"/>
              </a:rPr>
              <a:t>본사는 본사기능을 수행할 수 있습니다.</a:t>
            </a:r>
            <a:endParaRPr sz="1700">
              <a:solidFill>
                <a:schemeClr val="dk1"/>
              </a:solidFill>
              <a:latin typeface="Malgun Gothic"/>
              <a:ea typeface="Malgun Gothic"/>
              <a:cs typeface="Malgun Gothic"/>
              <a:sym typeface="Malgun Gothic"/>
            </a:endParaRPr>
          </a:p>
        </p:txBody>
      </p:sp>
      <p:grpSp>
        <p:nvGrpSpPr>
          <p:cNvPr id="145" name="Google Shape;145;p3"/>
          <p:cNvGrpSpPr/>
          <p:nvPr/>
        </p:nvGrpSpPr>
        <p:grpSpPr>
          <a:xfrm rot="5400000">
            <a:off x="7921308" y="-3463608"/>
            <a:ext cx="568325" cy="7508875"/>
            <a:chOff x="7921625" y="-3463290"/>
            <a:chExt cx="568325" cy="7508875"/>
          </a:xfrm>
        </p:grpSpPr>
        <p:sp>
          <p:nvSpPr>
            <p:cNvPr id="146" name="Google Shape;146;p3"/>
            <p:cNvSpPr/>
            <p:nvPr/>
          </p:nvSpPr>
          <p:spPr>
            <a:xfrm flipH="1" rot="-5400000">
              <a:off x="7773670" y="3329940"/>
              <a:ext cx="863600" cy="567690"/>
            </a:xfrm>
            <a:prstGeom prst="round2SameRect">
              <a:avLst>
                <a:gd fmla="val 50000" name="adj1"/>
                <a:gd fmla="val 0" name="adj2"/>
              </a:avLst>
            </a:prstGeom>
            <a:gradFill>
              <a:gsLst>
                <a:gs pos="0">
                  <a:srgbClr val="007635"/>
                </a:gs>
                <a:gs pos="100000">
                  <a:srgbClr val="004D86"/>
                </a:gs>
              </a:gsLst>
              <a:lin ang="1080000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개요</a:t>
              </a:r>
              <a:endParaRPr b="0" i="0" sz="1500" u="none" cap="none" strike="noStrike">
                <a:solidFill>
                  <a:schemeClr val="lt1"/>
                </a:solidFill>
                <a:latin typeface="Malgun Gothic"/>
                <a:ea typeface="Malgun Gothic"/>
                <a:cs typeface="Malgun Gothic"/>
                <a:sym typeface="Malgun Gothic"/>
              </a:endParaRPr>
            </a:p>
          </p:txBody>
        </p:sp>
        <p:sp>
          <p:nvSpPr>
            <p:cNvPr id="147" name="Google Shape;147;p3"/>
            <p:cNvSpPr/>
            <p:nvPr/>
          </p:nvSpPr>
          <p:spPr>
            <a:xfrm flipH="1" rot="-5400000">
              <a:off x="7773035" y="2228215"/>
              <a:ext cx="866140" cy="56769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500" u="none" cap="none" strike="noStrike">
                <a:solidFill>
                  <a:schemeClr val="dk1"/>
                </a:solidFill>
                <a:latin typeface="Malgun Gothic"/>
                <a:ea typeface="Malgun Gothic"/>
                <a:cs typeface="Malgun Gothic"/>
                <a:sym typeface="Malgun Gothic"/>
              </a:endParaRPr>
            </a:p>
          </p:txBody>
        </p:sp>
        <p:sp>
          <p:nvSpPr>
            <p:cNvPr id="148" name="Google Shape;148;p3"/>
            <p:cNvSpPr/>
            <p:nvPr/>
          </p:nvSpPr>
          <p:spPr>
            <a:xfrm flipH="1" rot="-5400000">
              <a:off x="7773670" y="1126490"/>
              <a:ext cx="863600" cy="56769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500" u="none" cap="none" strike="noStrike">
                <a:solidFill>
                  <a:schemeClr val="dk1"/>
                </a:solidFill>
                <a:latin typeface="Malgun Gothic"/>
                <a:ea typeface="Malgun Gothic"/>
                <a:cs typeface="Malgun Gothic"/>
                <a:sym typeface="Malgun Gothic"/>
              </a:endParaRPr>
            </a:p>
          </p:txBody>
        </p:sp>
        <p:sp>
          <p:nvSpPr>
            <p:cNvPr id="149" name="Google Shape;149;p3"/>
            <p:cNvSpPr/>
            <p:nvPr/>
          </p:nvSpPr>
          <p:spPr>
            <a:xfrm flipH="1" rot="-5400000">
              <a:off x="7773670" y="50165"/>
              <a:ext cx="863600" cy="56769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500" u="none" cap="none" strike="noStrike">
                <a:solidFill>
                  <a:schemeClr val="dk1"/>
                </a:solidFill>
                <a:latin typeface="Malgun Gothic"/>
                <a:ea typeface="Malgun Gothic"/>
                <a:cs typeface="Malgun Gothic"/>
                <a:sym typeface="Malgun Gothic"/>
              </a:endParaRPr>
            </a:p>
          </p:txBody>
        </p:sp>
        <p:sp>
          <p:nvSpPr>
            <p:cNvPr id="150" name="Google Shape;150;p3"/>
            <p:cNvSpPr/>
            <p:nvPr/>
          </p:nvSpPr>
          <p:spPr>
            <a:xfrm flipH="1" rot="-5400000">
              <a:off x="7772400" y="-1006475"/>
              <a:ext cx="866775" cy="56769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500" u="none" cap="none" strike="noStrike">
                <a:solidFill>
                  <a:srgbClr val="262626"/>
                </a:solidFill>
                <a:latin typeface="Malgun Gothic"/>
                <a:ea typeface="Malgun Gothic"/>
                <a:cs typeface="Malgun Gothic"/>
                <a:sym typeface="Malgun Gothic"/>
              </a:endParaRPr>
            </a:p>
          </p:txBody>
        </p:sp>
        <p:sp>
          <p:nvSpPr>
            <p:cNvPr id="151" name="Google Shape;151;p3"/>
            <p:cNvSpPr/>
            <p:nvPr/>
          </p:nvSpPr>
          <p:spPr>
            <a:xfrm flipH="1" rot="-5400000">
              <a:off x="7773670" y="-2178685"/>
              <a:ext cx="863600" cy="56769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152" name="Google Shape;152;p3"/>
            <p:cNvSpPr/>
            <p:nvPr/>
          </p:nvSpPr>
          <p:spPr>
            <a:xfrm flipH="1" rot="-5400000">
              <a:off x="7773670" y="-3315335"/>
              <a:ext cx="863600" cy="56769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500" u="none" cap="none" strike="noStrike">
                <a:solidFill>
                  <a:srgbClr val="262626"/>
                </a:solidFill>
                <a:latin typeface="Malgun Gothic"/>
                <a:ea typeface="Malgun Gothic"/>
                <a:cs typeface="Malgun Gothic"/>
                <a:sym typeface="Malgun Gothic"/>
              </a:endParaRPr>
            </a:p>
          </p:txBody>
        </p:sp>
      </p:grpSp>
      <p:sp>
        <p:nvSpPr>
          <p:cNvPr id="153" name="Google Shape;153;p3"/>
          <p:cNvSpPr txBox="1"/>
          <p:nvPr/>
        </p:nvSpPr>
        <p:spPr>
          <a:xfrm>
            <a:off x="551180" y="1485900"/>
            <a:ext cx="10257790" cy="3060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chemeClr val="dk2"/>
                </a:solidFill>
              </a:rPr>
              <a:t>종합 헬스클럽 프랜차이즈 사이트</a:t>
            </a:r>
            <a:endParaRPr/>
          </a:p>
        </p:txBody>
      </p:sp>
      <p:pic>
        <p:nvPicPr>
          <p:cNvPr descr="C:/Users/fjdks/AppData/Roaming/PolarisOffice/ETemp/12172_18084496/fImage1113342136041.png" id="154" name="Google Shape;154;p3"/>
          <p:cNvPicPr preferRelativeResize="0"/>
          <p:nvPr/>
        </p:nvPicPr>
        <p:blipFill rotWithShape="1">
          <a:blip r:embed="rId3">
            <a:alphaModFix/>
          </a:blip>
          <a:srcRect b="0" l="0" r="0" t="0"/>
          <a:stretch/>
        </p:blipFill>
        <p:spPr>
          <a:xfrm>
            <a:off x="6790690" y="2086610"/>
            <a:ext cx="1946910" cy="1272540"/>
          </a:xfrm>
          <a:prstGeom prst="rect">
            <a:avLst/>
          </a:prstGeom>
          <a:noFill/>
          <a:ln>
            <a:noFill/>
          </a:ln>
        </p:spPr>
      </p:pic>
      <p:grpSp>
        <p:nvGrpSpPr>
          <p:cNvPr id="155" name="Google Shape;155;p3"/>
          <p:cNvGrpSpPr/>
          <p:nvPr/>
        </p:nvGrpSpPr>
        <p:grpSpPr>
          <a:xfrm>
            <a:off x="7125970" y="2118995"/>
            <a:ext cx="1287145" cy="1217295"/>
            <a:chOff x="7125970" y="2118995"/>
            <a:chExt cx="1287145" cy="1217295"/>
          </a:xfrm>
        </p:grpSpPr>
        <p:sp>
          <p:nvSpPr>
            <p:cNvPr id="156" name="Google Shape;156;p3"/>
            <p:cNvSpPr/>
            <p:nvPr/>
          </p:nvSpPr>
          <p:spPr>
            <a:xfrm>
              <a:off x="7170420" y="2118995"/>
              <a:ext cx="1195070" cy="1217295"/>
            </a:xfrm>
            <a:prstGeom prst="ellipse">
              <a:avLst/>
            </a:prstGeom>
            <a:solidFill>
              <a:srgbClr val="F2F2F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57" name="Google Shape;157;p3"/>
            <p:cNvSpPr/>
            <p:nvPr/>
          </p:nvSpPr>
          <p:spPr>
            <a:xfrm>
              <a:off x="7408545" y="2336165"/>
              <a:ext cx="826770" cy="2832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600" u="none" cap="none" strike="noStrike">
                  <a:solidFill>
                    <a:srgbClr val="000000"/>
                  </a:solidFill>
                  <a:latin typeface="Malgun Gothic"/>
                  <a:ea typeface="Malgun Gothic"/>
                  <a:cs typeface="Malgun Gothic"/>
                  <a:sym typeface="Malgun Gothic"/>
                </a:rPr>
                <a:t>point.1</a:t>
              </a:r>
              <a:endParaRPr b="0" i="0" sz="1600" u="none" cap="none" strike="noStrike">
                <a:solidFill>
                  <a:srgbClr val="000000"/>
                </a:solidFill>
                <a:latin typeface="Malgun Gothic"/>
                <a:ea typeface="Malgun Gothic"/>
                <a:cs typeface="Malgun Gothic"/>
                <a:sym typeface="Malgun Gothic"/>
              </a:endParaRPr>
            </a:p>
          </p:txBody>
        </p:sp>
        <p:sp>
          <p:nvSpPr>
            <p:cNvPr id="158" name="Google Shape;158;p3"/>
            <p:cNvSpPr/>
            <p:nvPr/>
          </p:nvSpPr>
          <p:spPr>
            <a:xfrm>
              <a:off x="7125970" y="2723515"/>
              <a:ext cx="1287145" cy="38544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lang="ko-KR">
                  <a:solidFill>
                    <a:srgbClr val="595959"/>
                  </a:solidFill>
                  <a:latin typeface="Malgun Gothic"/>
                  <a:ea typeface="Malgun Gothic"/>
                  <a:cs typeface="Malgun Gothic"/>
                  <a:sym typeface="Malgun Gothic"/>
                </a:rPr>
                <a:t>회원 기능</a:t>
              </a:r>
              <a:endParaRPr b="0" i="0" sz="1400" u="none" cap="none" strike="noStrike">
                <a:solidFill>
                  <a:srgbClr val="595959"/>
                </a:solidFill>
                <a:latin typeface="Malgun Gothic"/>
                <a:ea typeface="Malgun Gothic"/>
                <a:cs typeface="Malgun Gothic"/>
                <a:sym typeface="Malgun Gothic"/>
              </a:endParaRPr>
            </a:p>
          </p:txBody>
        </p:sp>
      </p:grpSp>
      <p:cxnSp>
        <p:nvCxnSpPr>
          <p:cNvPr id="159" name="Google Shape;159;p3"/>
          <p:cNvCxnSpPr/>
          <p:nvPr/>
        </p:nvCxnSpPr>
        <p:spPr>
          <a:xfrm>
            <a:off x="7359650" y="2661920"/>
            <a:ext cx="824865" cy="1270"/>
          </a:xfrm>
          <a:prstGeom prst="straightConnector1">
            <a:avLst/>
          </a:prstGeom>
          <a:noFill/>
          <a:ln cap="flat" cmpd="sng" w="9525">
            <a:solidFill>
              <a:srgbClr val="262626"/>
            </a:solidFill>
            <a:prstDash val="dot"/>
            <a:round/>
            <a:headEnd len="sm" w="sm" type="none"/>
            <a:tailEnd len="sm" w="sm" type="none"/>
          </a:ln>
        </p:spPr>
      </p:cxnSp>
      <p:grpSp>
        <p:nvGrpSpPr>
          <p:cNvPr id="160" name="Google Shape;160;p3"/>
          <p:cNvGrpSpPr/>
          <p:nvPr/>
        </p:nvGrpSpPr>
        <p:grpSpPr>
          <a:xfrm>
            <a:off x="9481185" y="2075180"/>
            <a:ext cx="1946910" cy="1272540"/>
            <a:chOff x="9481185" y="2075180"/>
            <a:chExt cx="1946910" cy="1272540"/>
          </a:xfrm>
        </p:grpSpPr>
        <p:pic>
          <p:nvPicPr>
            <p:cNvPr descr="C:/Users/fjdks/AppData/Roaming/PolarisOffice/ETemp/12172_18084496/fImage111334213668467.png" id="161" name="Google Shape;161;p3"/>
            <p:cNvPicPr preferRelativeResize="0"/>
            <p:nvPr/>
          </p:nvPicPr>
          <p:blipFill rotWithShape="1">
            <a:blip r:embed="rId3">
              <a:alphaModFix/>
            </a:blip>
            <a:srcRect b="0" l="0" r="0" t="0"/>
            <a:stretch/>
          </p:blipFill>
          <p:spPr>
            <a:xfrm>
              <a:off x="9481185" y="2075180"/>
              <a:ext cx="1946910" cy="1272540"/>
            </a:xfrm>
            <a:prstGeom prst="rect">
              <a:avLst/>
            </a:prstGeom>
            <a:noFill/>
            <a:ln>
              <a:noFill/>
            </a:ln>
          </p:spPr>
        </p:pic>
        <p:grpSp>
          <p:nvGrpSpPr>
            <p:cNvPr id="162" name="Google Shape;162;p3"/>
            <p:cNvGrpSpPr/>
            <p:nvPr/>
          </p:nvGrpSpPr>
          <p:grpSpPr>
            <a:xfrm>
              <a:off x="9816465" y="2107565"/>
              <a:ext cx="1287145" cy="1217295"/>
              <a:chOff x="9816465" y="2107565"/>
              <a:chExt cx="1287145" cy="1217295"/>
            </a:xfrm>
          </p:grpSpPr>
          <p:sp>
            <p:nvSpPr>
              <p:cNvPr id="163" name="Google Shape;163;p3"/>
              <p:cNvSpPr/>
              <p:nvPr/>
            </p:nvSpPr>
            <p:spPr>
              <a:xfrm>
                <a:off x="9860915" y="2107565"/>
                <a:ext cx="1195070" cy="1217295"/>
              </a:xfrm>
              <a:prstGeom prst="ellipse">
                <a:avLst/>
              </a:prstGeom>
              <a:solidFill>
                <a:srgbClr val="F2F2F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64" name="Google Shape;164;p3"/>
              <p:cNvSpPr/>
              <p:nvPr/>
            </p:nvSpPr>
            <p:spPr>
              <a:xfrm>
                <a:off x="10099040" y="2324735"/>
                <a:ext cx="826770" cy="2832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600" u="none" cap="none" strike="noStrike">
                    <a:solidFill>
                      <a:srgbClr val="000000"/>
                    </a:solidFill>
                    <a:latin typeface="Malgun Gothic"/>
                    <a:ea typeface="Malgun Gothic"/>
                    <a:cs typeface="Malgun Gothic"/>
                    <a:sym typeface="Malgun Gothic"/>
                  </a:rPr>
                  <a:t>point.2</a:t>
                </a:r>
                <a:endParaRPr b="0" i="0" sz="1600" u="none" cap="none" strike="noStrike">
                  <a:solidFill>
                    <a:srgbClr val="000000"/>
                  </a:solidFill>
                  <a:latin typeface="Malgun Gothic"/>
                  <a:ea typeface="Malgun Gothic"/>
                  <a:cs typeface="Malgun Gothic"/>
                  <a:sym typeface="Malgun Gothic"/>
                </a:endParaRPr>
              </a:p>
            </p:txBody>
          </p:sp>
          <p:sp>
            <p:nvSpPr>
              <p:cNvPr id="165" name="Google Shape;165;p3"/>
              <p:cNvSpPr/>
              <p:nvPr/>
            </p:nvSpPr>
            <p:spPr>
              <a:xfrm>
                <a:off x="9816465" y="2712085"/>
                <a:ext cx="1287145" cy="38544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lang="ko-KR">
                    <a:solidFill>
                      <a:srgbClr val="595959"/>
                    </a:solidFill>
                    <a:latin typeface="Malgun Gothic"/>
                    <a:ea typeface="Malgun Gothic"/>
                    <a:cs typeface="Malgun Gothic"/>
                    <a:sym typeface="Malgun Gothic"/>
                  </a:rPr>
                  <a:t>예약기능</a:t>
                </a:r>
                <a:endParaRPr b="0" i="0" sz="1400" u="none" cap="none" strike="noStrike">
                  <a:solidFill>
                    <a:srgbClr val="595959"/>
                  </a:solidFill>
                  <a:latin typeface="Malgun Gothic"/>
                  <a:ea typeface="Malgun Gothic"/>
                  <a:cs typeface="Malgun Gothic"/>
                  <a:sym typeface="Malgun Gothic"/>
                </a:endParaRPr>
              </a:p>
            </p:txBody>
          </p:sp>
        </p:grpSp>
        <p:cxnSp>
          <p:nvCxnSpPr>
            <p:cNvPr id="166" name="Google Shape;166;p3"/>
            <p:cNvCxnSpPr/>
            <p:nvPr/>
          </p:nvCxnSpPr>
          <p:spPr>
            <a:xfrm>
              <a:off x="10050145" y="2650490"/>
              <a:ext cx="824865" cy="1270"/>
            </a:xfrm>
            <a:prstGeom prst="straightConnector1">
              <a:avLst/>
            </a:prstGeom>
            <a:noFill/>
            <a:ln cap="flat" cmpd="sng" w="9525">
              <a:solidFill>
                <a:srgbClr val="262626"/>
              </a:solidFill>
              <a:prstDash val="dot"/>
              <a:round/>
              <a:headEnd len="sm" w="sm" type="none"/>
              <a:tailEnd len="sm" w="sm" type="none"/>
            </a:ln>
          </p:spPr>
        </p:cxnSp>
      </p:grpSp>
      <p:grpSp>
        <p:nvGrpSpPr>
          <p:cNvPr id="167" name="Google Shape;167;p3"/>
          <p:cNvGrpSpPr/>
          <p:nvPr/>
        </p:nvGrpSpPr>
        <p:grpSpPr>
          <a:xfrm>
            <a:off x="9461500" y="5262245"/>
            <a:ext cx="1953260" cy="1247775"/>
            <a:chOff x="9461500" y="5262245"/>
            <a:chExt cx="1953260" cy="1247775"/>
          </a:xfrm>
        </p:grpSpPr>
        <p:pic>
          <p:nvPicPr>
            <p:cNvPr descr="C:/Users/fjdks/AppData/Roaming/PolarisOffice/ETemp/12172_18084496/fImage8204913726334.png" id="168" name="Google Shape;168;p3"/>
            <p:cNvPicPr preferRelativeResize="0"/>
            <p:nvPr/>
          </p:nvPicPr>
          <p:blipFill rotWithShape="1">
            <a:blip r:embed="rId4">
              <a:alphaModFix/>
            </a:blip>
            <a:srcRect b="0" l="0" r="0" t="0"/>
            <a:stretch/>
          </p:blipFill>
          <p:spPr>
            <a:xfrm>
              <a:off x="9461500" y="5262245"/>
              <a:ext cx="1953260" cy="1247775"/>
            </a:xfrm>
            <a:prstGeom prst="rect">
              <a:avLst/>
            </a:prstGeom>
            <a:noFill/>
            <a:ln>
              <a:noFill/>
            </a:ln>
          </p:spPr>
        </p:pic>
        <p:grpSp>
          <p:nvGrpSpPr>
            <p:cNvPr id="169" name="Google Shape;169;p3"/>
            <p:cNvGrpSpPr/>
            <p:nvPr/>
          </p:nvGrpSpPr>
          <p:grpSpPr>
            <a:xfrm>
              <a:off x="9832975" y="5266690"/>
              <a:ext cx="1287145" cy="1217295"/>
              <a:chOff x="9832975" y="5266690"/>
              <a:chExt cx="1287145" cy="1217295"/>
            </a:xfrm>
          </p:grpSpPr>
          <p:sp>
            <p:nvSpPr>
              <p:cNvPr id="170" name="Google Shape;170;p3"/>
              <p:cNvSpPr/>
              <p:nvPr/>
            </p:nvSpPr>
            <p:spPr>
              <a:xfrm>
                <a:off x="9877425" y="5266690"/>
                <a:ext cx="1195070" cy="1217295"/>
              </a:xfrm>
              <a:prstGeom prst="ellipse">
                <a:avLst/>
              </a:prstGeom>
              <a:solidFill>
                <a:srgbClr val="F2F2F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71" name="Google Shape;171;p3"/>
              <p:cNvSpPr/>
              <p:nvPr/>
            </p:nvSpPr>
            <p:spPr>
              <a:xfrm>
                <a:off x="10115550" y="5483860"/>
                <a:ext cx="826770" cy="2832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600" u="none" cap="none" strike="noStrike">
                    <a:solidFill>
                      <a:srgbClr val="000000"/>
                    </a:solidFill>
                    <a:latin typeface="Malgun Gothic"/>
                    <a:ea typeface="Malgun Gothic"/>
                    <a:cs typeface="Malgun Gothic"/>
                    <a:sym typeface="Malgun Gothic"/>
                  </a:rPr>
                  <a:t>point.6</a:t>
                </a:r>
                <a:endParaRPr b="0" i="0" sz="1600" u="none" cap="none" strike="noStrike">
                  <a:solidFill>
                    <a:srgbClr val="000000"/>
                  </a:solidFill>
                  <a:latin typeface="Malgun Gothic"/>
                  <a:ea typeface="Malgun Gothic"/>
                  <a:cs typeface="Malgun Gothic"/>
                  <a:sym typeface="Malgun Gothic"/>
                </a:endParaRPr>
              </a:p>
            </p:txBody>
          </p:sp>
          <p:sp>
            <p:nvSpPr>
              <p:cNvPr id="172" name="Google Shape;172;p3"/>
              <p:cNvSpPr/>
              <p:nvPr/>
            </p:nvSpPr>
            <p:spPr>
              <a:xfrm>
                <a:off x="9832975" y="5871210"/>
                <a:ext cx="1287145" cy="38544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lang="ko-KR">
                    <a:solidFill>
                      <a:srgbClr val="595959"/>
                    </a:solidFill>
                    <a:latin typeface="Malgun Gothic"/>
                    <a:ea typeface="Malgun Gothic"/>
                    <a:cs typeface="Malgun Gothic"/>
                    <a:sym typeface="Malgun Gothic"/>
                  </a:rPr>
                  <a:t>직원관리</a:t>
                </a:r>
                <a:endParaRPr b="0" i="0" sz="1400" u="none" cap="none" strike="noStrike">
                  <a:solidFill>
                    <a:srgbClr val="595959"/>
                  </a:solidFill>
                  <a:latin typeface="Malgun Gothic"/>
                  <a:ea typeface="Malgun Gothic"/>
                  <a:cs typeface="Malgun Gothic"/>
                  <a:sym typeface="Malgun Gothic"/>
                </a:endParaRPr>
              </a:p>
            </p:txBody>
          </p:sp>
        </p:grpSp>
        <p:cxnSp>
          <p:nvCxnSpPr>
            <p:cNvPr id="173" name="Google Shape;173;p3"/>
            <p:cNvCxnSpPr/>
            <p:nvPr/>
          </p:nvCxnSpPr>
          <p:spPr>
            <a:xfrm>
              <a:off x="10066655" y="5809615"/>
              <a:ext cx="824865" cy="1270"/>
            </a:xfrm>
            <a:prstGeom prst="straightConnector1">
              <a:avLst/>
            </a:prstGeom>
            <a:noFill/>
            <a:ln cap="flat" cmpd="sng" w="9525">
              <a:solidFill>
                <a:srgbClr val="262626"/>
              </a:solidFill>
              <a:prstDash val="dot"/>
              <a:round/>
              <a:headEnd len="sm" w="sm" type="none"/>
              <a:tailEnd len="sm" w="sm" type="none"/>
            </a:ln>
          </p:spPr>
        </p:cxnSp>
      </p:grpSp>
      <p:grpSp>
        <p:nvGrpSpPr>
          <p:cNvPr id="174" name="Google Shape;174;p3"/>
          <p:cNvGrpSpPr/>
          <p:nvPr/>
        </p:nvGrpSpPr>
        <p:grpSpPr>
          <a:xfrm>
            <a:off x="9450705" y="3696970"/>
            <a:ext cx="1980565" cy="1275080"/>
            <a:chOff x="9450705" y="3696970"/>
            <a:chExt cx="1980565" cy="1275080"/>
          </a:xfrm>
        </p:grpSpPr>
        <p:pic>
          <p:nvPicPr>
            <p:cNvPr descr="C:/Users/fjdks/AppData/Roaming/PolarisOffice/ETemp/12172_18084496/fImage28941813806500.png" id="175" name="Google Shape;175;p3"/>
            <p:cNvPicPr preferRelativeResize="0"/>
            <p:nvPr/>
          </p:nvPicPr>
          <p:blipFill rotWithShape="1">
            <a:blip r:embed="rId5">
              <a:alphaModFix/>
            </a:blip>
            <a:srcRect b="0" l="0" r="0" t="0"/>
            <a:stretch/>
          </p:blipFill>
          <p:spPr>
            <a:xfrm>
              <a:off x="9450705" y="3699510"/>
              <a:ext cx="1980565" cy="1272540"/>
            </a:xfrm>
            <a:prstGeom prst="rect">
              <a:avLst/>
            </a:prstGeom>
            <a:noFill/>
            <a:ln>
              <a:noFill/>
            </a:ln>
          </p:spPr>
        </p:pic>
        <p:grpSp>
          <p:nvGrpSpPr>
            <p:cNvPr id="176" name="Google Shape;176;p3"/>
            <p:cNvGrpSpPr/>
            <p:nvPr/>
          </p:nvGrpSpPr>
          <p:grpSpPr>
            <a:xfrm>
              <a:off x="9810750" y="3696970"/>
              <a:ext cx="1287145" cy="1217295"/>
              <a:chOff x="9810750" y="3696970"/>
              <a:chExt cx="1287145" cy="1217295"/>
            </a:xfrm>
          </p:grpSpPr>
          <p:grpSp>
            <p:nvGrpSpPr>
              <p:cNvPr id="177" name="Google Shape;177;p3"/>
              <p:cNvGrpSpPr/>
              <p:nvPr/>
            </p:nvGrpSpPr>
            <p:grpSpPr>
              <a:xfrm>
                <a:off x="9810750" y="3696970"/>
                <a:ext cx="1287145" cy="1217295"/>
                <a:chOff x="9810750" y="3696970"/>
                <a:chExt cx="1287145" cy="1217295"/>
              </a:xfrm>
            </p:grpSpPr>
            <p:sp>
              <p:nvSpPr>
                <p:cNvPr id="178" name="Google Shape;178;p3"/>
                <p:cNvSpPr/>
                <p:nvPr/>
              </p:nvSpPr>
              <p:spPr>
                <a:xfrm>
                  <a:off x="9855200" y="3696970"/>
                  <a:ext cx="1195070" cy="1217295"/>
                </a:xfrm>
                <a:prstGeom prst="ellipse">
                  <a:avLst/>
                </a:prstGeom>
                <a:solidFill>
                  <a:srgbClr val="F2F2F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79" name="Google Shape;179;p3"/>
                <p:cNvSpPr/>
                <p:nvPr/>
              </p:nvSpPr>
              <p:spPr>
                <a:xfrm>
                  <a:off x="10093325" y="3914775"/>
                  <a:ext cx="826770" cy="33909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600" u="none" cap="none" strike="noStrike">
                      <a:solidFill>
                        <a:srgbClr val="000000"/>
                      </a:solidFill>
                      <a:latin typeface="Malgun Gothic"/>
                      <a:ea typeface="Malgun Gothic"/>
                      <a:cs typeface="Malgun Gothic"/>
                      <a:sym typeface="Malgun Gothic"/>
                    </a:rPr>
                    <a:t>point.4</a:t>
                  </a:r>
                  <a:endParaRPr b="0" i="0" sz="1600" u="none" cap="none" strike="noStrike">
                    <a:solidFill>
                      <a:srgbClr val="000000"/>
                    </a:solidFill>
                    <a:latin typeface="Malgun Gothic"/>
                    <a:ea typeface="Malgun Gothic"/>
                    <a:cs typeface="Malgun Gothic"/>
                    <a:sym typeface="Malgun Gothic"/>
                  </a:endParaRPr>
                </a:p>
              </p:txBody>
            </p:sp>
            <p:sp>
              <p:nvSpPr>
                <p:cNvPr id="180" name="Google Shape;180;p3"/>
                <p:cNvSpPr/>
                <p:nvPr/>
              </p:nvSpPr>
              <p:spPr>
                <a:xfrm>
                  <a:off x="9810750" y="4302125"/>
                  <a:ext cx="1287145" cy="38544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200"/>
                    <a:buFont typeface="Arial"/>
                    <a:buNone/>
                  </a:pPr>
                  <a:r>
                    <a:rPr lang="ko-KR" sz="1200">
                      <a:solidFill>
                        <a:srgbClr val="595959"/>
                      </a:solidFill>
                      <a:latin typeface="Malgun Gothic"/>
                      <a:ea typeface="Malgun Gothic"/>
                      <a:cs typeface="Malgun Gothic"/>
                      <a:sym typeface="Malgun Gothic"/>
                    </a:rPr>
                    <a:t>본사관리기능</a:t>
                  </a:r>
                  <a:endParaRPr/>
                </a:p>
              </p:txBody>
            </p:sp>
          </p:grpSp>
          <p:cxnSp>
            <p:nvCxnSpPr>
              <p:cNvPr id="181" name="Google Shape;181;p3"/>
              <p:cNvCxnSpPr/>
              <p:nvPr/>
            </p:nvCxnSpPr>
            <p:spPr>
              <a:xfrm>
                <a:off x="10010775" y="4241165"/>
                <a:ext cx="824865" cy="1270"/>
              </a:xfrm>
              <a:prstGeom prst="straightConnector1">
                <a:avLst/>
              </a:prstGeom>
              <a:noFill/>
              <a:ln cap="flat" cmpd="sng" w="9525">
                <a:solidFill>
                  <a:srgbClr val="262626"/>
                </a:solidFill>
                <a:prstDash val="dot"/>
                <a:round/>
                <a:headEnd len="sm" w="sm" type="none"/>
                <a:tailEnd len="sm" w="sm" type="none"/>
              </a:ln>
            </p:spPr>
          </p:cxnSp>
        </p:grpSp>
      </p:grpSp>
      <p:grpSp>
        <p:nvGrpSpPr>
          <p:cNvPr id="182" name="Google Shape;182;p3"/>
          <p:cNvGrpSpPr/>
          <p:nvPr/>
        </p:nvGrpSpPr>
        <p:grpSpPr>
          <a:xfrm>
            <a:off x="6799580" y="5227955"/>
            <a:ext cx="1946275" cy="1282065"/>
            <a:chOff x="6799580" y="5227955"/>
            <a:chExt cx="1946275" cy="1282065"/>
          </a:xfrm>
        </p:grpSpPr>
        <p:pic>
          <p:nvPicPr>
            <p:cNvPr descr="C:/Users/fjdks/AppData/Roaming/PolarisOffice/ETemp/12172_18084496/fImage12539813889169.png" id="183" name="Google Shape;183;p3"/>
            <p:cNvPicPr preferRelativeResize="0"/>
            <p:nvPr/>
          </p:nvPicPr>
          <p:blipFill rotWithShape="1">
            <a:blip r:embed="rId6">
              <a:alphaModFix/>
            </a:blip>
            <a:srcRect b="1341" l="0" r="0" t="0"/>
            <a:stretch/>
          </p:blipFill>
          <p:spPr>
            <a:xfrm>
              <a:off x="6799580" y="5227955"/>
              <a:ext cx="1946275" cy="1282065"/>
            </a:xfrm>
            <a:prstGeom prst="rect">
              <a:avLst/>
            </a:prstGeom>
            <a:noFill/>
            <a:ln>
              <a:noFill/>
            </a:ln>
          </p:spPr>
        </p:pic>
        <p:grpSp>
          <p:nvGrpSpPr>
            <p:cNvPr id="184" name="Google Shape;184;p3"/>
            <p:cNvGrpSpPr/>
            <p:nvPr/>
          </p:nvGrpSpPr>
          <p:grpSpPr>
            <a:xfrm>
              <a:off x="7139940" y="5250180"/>
              <a:ext cx="1287145" cy="1217295"/>
              <a:chOff x="7139940" y="5250180"/>
              <a:chExt cx="1287145" cy="1217295"/>
            </a:xfrm>
          </p:grpSpPr>
          <p:sp>
            <p:nvSpPr>
              <p:cNvPr id="185" name="Google Shape;185;p3"/>
              <p:cNvSpPr/>
              <p:nvPr/>
            </p:nvSpPr>
            <p:spPr>
              <a:xfrm>
                <a:off x="7184390" y="5250180"/>
                <a:ext cx="1195070" cy="1217295"/>
              </a:xfrm>
              <a:prstGeom prst="ellipse">
                <a:avLst/>
              </a:prstGeom>
              <a:solidFill>
                <a:srgbClr val="F2F2F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86" name="Google Shape;186;p3"/>
              <p:cNvSpPr/>
              <p:nvPr/>
            </p:nvSpPr>
            <p:spPr>
              <a:xfrm>
                <a:off x="7422515" y="5467350"/>
                <a:ext cx="826770" cy="2832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600" u="none" cap="none" strike="noStrike">
                    <a:solidFill>
                      <a:srgbClr val="000000"/>
                    </a:solidFill>
                    <a:latin typeface="Malgun Gothic"/>
                    <a:ea typeface="Malgun Gothic"/>
                    <a:cs typeface="Malgun Gothic"/>
                    <a:sym typeface="Malgun Gothic"/>
                  </a:rPr>
                  <a:t>point.5</a:t>
                </a:r>
                <a:endParaRPr b="0" i="0" sz="1600" u="none" cap="none" strike="noStrike">
                  <a:solidFill>
                    <a:srgbClr val="000000"/>
                  </a:solidFill>
                  <a:latin typeface="Malgun Gothic"/>
                  <a:ea typeface="Malgun Gothic"/>
                  <a:cs typeface="Malgun Gothic"/>
                  <a:sym typeface="Malgun Gothic"/>
                </a:endParaRPr>
              </a:p>
            </p:txBody>
          </p:sp>
          <p:sp>
            <p:nvSpPr>
              <p:cNvPr id="187" name="Google Shape;187;p3"/>
              <p:cNvSpPr/>
              <p:nvPr/>
            </p:nvSpPr>
            <p:spPr>
              <a:xfrm>
                <a:off x="7139940" y="5854700"/>
                <a:ext cx="1287145" cy="38544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lang="ko-KR">
                    <a:solidFill>
                      <a:srgbClr val="595959"/>
                    </a:solidFill>
                    <a:latin typeface="Malgun Gothic"/>
                    <a:ea typeface="Malgun Gothic"/>
                    <a:cs typeface="Malgun Gothic"/>
                    <a:sym typeface="Malgun Gothic"/>
                  </a:rPr>
                  <a:t>프로그램관리</a:t>
                </a:r>
                <a:endParaRPr b="0" i="0" sz="1400" u="none" cap="none" strike="noStrike">
                  <a:solidFill>
                    <a:srgbClr val="595959"/>
                  </a:solidFill>
                  <a:latin typeface="Malgun Gothic"/>
                  <a:ea typeface="Malgun Gothic"/>
                  <a:cs typeface="Malgun Gothic"/>
                  <a:sym typeface="Malgun Gothic"/>
                </a:endParaRPr>
              </a:p>
            </p:txBody>
          </p:sp>
        </p:grpSp>
        <p:cxnSp>
          <p:nvCxnSpPr>
            <p:cNvPr id="188" name="Google Shape;188;p3"/>
            <p:cNvCxnSpPr/>
            <p:nvPr/>
          </p:nvCxnSpPr>
          <p:spPr>
            <a:xfrm>
              <a:off x="7373620" y="5793105"/>
              <a:ext cx="824865" cy="1270"/>
            </a:xfrm>
            <a:prstGeom prst="straightConnector1">
              <a:avLst/>
            </a:prstGeom>
            <a:noFill/>
            <a:ln cap="flat" cmpd="sng" w="9525">
              <a:solidFill>
                <a:srgbClr val="262626"/>
              </a:solidFill>
              <a:prstDash val="dot"/>
              <a:round/>
              <a:headEnd len="sm" w="sm" type="none"/>
              <a:tailEnd len="sm" w="sm" type="none"/>
            </a:ln>
          </p:spPr>
        </p:cxnSp>
      </p:grpSp>
      <p:grpSp>
        <p:nvGrpSpPr>
          <p:cNvPr id="189" name="Google Shape;189;p3"/>
          <p:cNvGrpSpPr/>
          <p:nvPr/>
        </p:nvGrpSpPr>
        <p:grpSpPr>
          <a:xfrm>
            <a:off x="6814185" y="3681095"/>
            <a:ext cx="1920875" cy="1271270"/>
            <a:chOff x="6814185" y="3681095"/>
            <a:chExt cx="1920875" cy="1271270"/>
          </a:xfrm>
        </p:grpSpPr>
        <p:pic>
          <p:nvPicPr>
            <p:cNvPr descr="C:/Users/fjdks/AppData/Roaming/PolarisOffice/ETemp/12172_18084496/fImage2655215195724.png" id="190" name="Google Shape;190;p3"/>
            <p:cNvPicPr preferRelativeResize="0"/>
            <p:nvPr/>
          </p:nvPicPr>
          <p:blipFill rotWithShape="1">
            <a:blip r:embed="rId7">
              <a:alphaModFix/>
            </a:blip>
            <a:srcRect b="0" l="0" r="0" t="0"/>
            <a:stretch/>
          </p:blipFill>
          <p:spPr>
            <a:xfrm>
              <a:off x="6814185" y="3681095"/>
              <a:ext cx="1920875" cy="1215390"/>
            </a:xfrm>
            <a:prstGeom prst="rect">
              <a:avLst/>
            </a:prstGeom>
            <a:noFill/>
            <a:ln>
              <a:noFill/>
            </a:ln>
          </p:spPr>
        </p:pic>
        <p:grpSp>
          <p:nvGrpSpPr>
            <p:cNvPr id="191" name="Google Shape;191;p3"/>
            <p:cNvGrpSpPr/>
            <p:nvPr/>
          </p:nvGrpSpPr>
          <p:grpSpPr>
            <a:xfrm>
              <a:off x="7120255" y="3735070"/>
              <a:ext cx="1287145" cy="1217295"/>
              <a:chOff x="7120255" y="3735070"/>
              <a:chExt cx="1287145" cy="1217295"/>
            </a:xfrm>
          </p:grpSpPr>
          <p:grpSp>
            <p:nvGrpSpPr>
              <p:cNvPr id="192" name="Google Shape;192;p3"/>
              <p:cNvGrpSpPr/>
              <p:nvPr/>
            </p:nvGrpSpPr>
            <p:grpSpPr>
              <a:xfrm>
                <a:off x="7120255" y="3735070"/>
                <a:ext cx="1287145" cy="1217295"/>
                <a:chOff x="7120255" y="3735070"/>
                <a:chExt cx="1287145" cy="1217295"/>
              </a:xfrm>
            </p:grpSpPr>
            <p:sp>
              <p:nvSpPr>
                <p:cNvPr id="193" name="Google Shape;193;p3"/>
                <p:cNvSpPr/>
                <p:nvPr/>
              </p:nvSpPr>
              <p:spPr>
                <a:xfrm>
                  <a:off x="7164705" y="3735070"/>
                  <a:ext cx="1195070" cy="1217295"/>
                </a:xfrm>
                <a:prstGeom prst="ellipse">
                  <a:avLst/>
                </a:prstGeom>
                <a:solidFill>
                  <a:srgbClr val="F2F2F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94" name="Google Shape;194;p3"/>
                <p:cNvSpPr/>
                <p:nvPr/>
              </p:nvSpPr>
              <p:spPr>
                <a:xfrm>
                  <a:off x="7402830" y="3952875"/>
                  <a:ext cx="826770" cy="33909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ko-KR" sz="1600" u="none" cap="none" strike="noStrike">
                      <a:solidFill>
                        <a:srgbClr val="000000"/>
                      </a:solidFill>
                      <a:latin typeface="Malgun Gothic"/>
                      <a:ea typeface="Malgun Gothic"/>
                      <a:cs typeface="Malgun Gothic"/>
                      <a:sym typeface="Malgun Gothic"/>
                    </a:rPr>
                    <a:t>point.3</a:t>
                  </a:r>
                  <a:endParaRPr b="0" i="0" sz="1600" u="none" cap="none" strike="noStrike">
                    <a:solidFill>
                      <a:srgbClr val="000000"/>
                    </a:solidFill>
                    <a:latin typeface="Malgun Gothic"/>
                    <a:ea typeface="Malgun Gothic"/>
                    <a:cs typeface="Malgun Gothic"/>
                    <a:sym typeface="Malgun Gothic"/>
                  </a:endParaRPr>
                </a:p>
              </p:txBody>
            </p:sp>
            <p:sp>
              <p:nvSpPr>
                <p:cNvPr id="195" name="Google Shape;195;p3"/>
                <p:cNvSpPr/>
                <p:nvPr/>
              </p:nvSpPr>
              <p:spPr>
                <a:xfrm>
                  <a:off x="7120255" y="4340225"/>
                  <a:ext cx="1287145" cy="38544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lang="ko-KR">
                      <a:solidFill>
                        <a:srgbClr val="595959"/>
                      </a:solidFill>
                      <a:latin typeface="Malgun Gothic"/>
                      <a:ea typeface="Malgun Gothic"/>
                      <a:cs typeface="Malgun Gothic"/>
                      <a:sym typeface="Malgun Gothic"/>
                    </a:rPr>
                    <a:t>지점관리기능</a:t>
                  </a:r>
                  <a:endParaRPr/>
                </a:p>
              </p:txBody>
            </p:sp>
          </p:grpSp>
          <p:cxnSp>
            <p:nvCxnSpPr>
              <p:cNvPr id="196" name="Google Shape;196;p3"/>
              <p:cNvCxnSpPr/>
              <p:nvPr/>
            </p:nvCxnSpPr>
            <p:spPr>
              <a:xfrm>
                <a:off x="7320915" y="4279265"/>
                <a:ext cx="824865" cy="1270"/>
              </a:xfrm>
              <a:prstGeom prst="straightConnector1">
                <a:avLst/>
              </a:prstGeom>
              <a:noFill/>
              <a:ln cap="flat" cmpd="sng" w="9525">
                <a:solidFill>
                  <a:srgbClr val="262626"/>
                </a:solidFill>
                <a:prstDash val="dot"/>
                <a:round/>
                <a:headEnd len="sm" w="sm" type="none"/>
                <a:tailEnd len="sm" w="sm" type="none"/>
              </a:ln>
            </p:spPr>
          </p:cxn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266a87c3b7e_0_90"/>
          <p:cNvSpPr txBox="1"/>
          <p:nvPr/>
        </p:nvSpPr>
        <p:spPr>
          <a:xfrm>
            <a:off x="488950" y="765175"/>
            <a:ext cx="60603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(지점관리페이지)</a:t>
            </a:r>
            <a:endParaRPr b="0" i="0" sz="3600" u="none" cap="none" strike="noStrike">
              <a:solidFill>
                <a:srgbClr val="3F3F3F"/>
              </a:solidFill>
              <a:latin typeface="Malgun Gothic"/>
              <a:ea typeface="Malgun Gothic"/>
              <a:cs typeface="Malgun Gothic"/>
              <a:sym typeface="Malgun Gothic"/>
            </a:endParaRPr>
          </a:p>
        </p:txBody>
      </p:sp>
      <p:grpSp>
        <p:nvGrpSpPr>
          <p:cNvPr id="801" name="Google Shape;801;g266a87c3b7e_0_90"/>
          <p:cNvGrpSpPr/>
          <p:nvPr/>
        </p:nvGrpSpPr>
        <p:grpSpPr>
          <a:xfrm>
            <a:off x="5996940" y="5805170"/>
            <a:ext cx="5612245" cy="864300"/>
            <a:chOff x="5996940" y="5805170"/>
            <a:chExt cx="5612245" cy="864300"/>
          </a:xfrm>
        </p:grpSpPr>
        <p:sp>
          <p:nvSpPr>
            <p:cNvPr id="802" name="Google Shape;802;g266a87c3b7e_0_90"/>
            <p:cNvSpPr/>
            <p:nvPr/>
          </p:nvSpPr>
          <p:spPr>
            <a:xfrm>
              <a:off x="5996940" y="5805170"/>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803" name="Google Shape;803;g266a87c3b7e_0_90"/>
            <p:cNvSpPr/>
            <p:nvPr/>
          </p:nvSpPr>
          <p:spPr>
            <a:xfrm>
              <a:off x="5996940" y="6068695"/>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804" name="Google Shape;804;g266a87c3b7e_0_90"/>
            <p:cNvSpPr txBox="1"/>
            <p:nvPr/>
          </p:nvSpPr>
          <p:spPr>
            <a:xfrm>
              <a:off x="7017385" y="601472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입력폼의 유효성검사, 및 동적으로 정보를 요청하고 불러와서 출력해줌</a:t>
              </a:r>
              <a:endParaRPr b="1" i="0" sz="1800" u="none" cap="none" strike="noStrike">
                <a:solidFill>
                  <a:srgbClr val="3F3F3F"/>
                </a:solidFill>
                <a:latin typeface="Malgun Gothic"/>
                <a:ea typeface="Malgun Gothic"/>
                <a:cs typeface="Malgun Gothic"/>
                <a:sym typeface="Malgun Gothic"/>
              </a:endParaRPr>
            </a:p>
          </p:txBody>
        </p:sp>
      </p:grpSp>
      <p:grpSp>
        <p:nvGrpSpPr>
          <p:cNvPr id="805" name="Google Shape;805;g266a87c3b7e_0_90"/>
          <p:cNvGrpSpPr/>
          <p:nvPr/>
        </p:nvGrpSpPr>
        <p:grpSpPr>
          <a:xfrm>
            <a:off x="191135" y="5752465"/>
            <a:ext cx="5612245" cy="864300"/>
            <a:chOff x="191135" y="5752465"/>
            <a:chExt cx="5612245" cy="864300"/>
          </a:xfrm>
        </p:grpSpPr>
        <p:sp>
          <p:nvSpPr>
            <p:cNvPr id="806" name="Google Shape;806;g266a87c3b7e_0_90"/>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807" name="Google Shape;807;g266a87c3b7e_0_90"/>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808" name="Google Shape;808;g266a87c3b7e_0_90"/>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지점물품을 발주하는 기능</a:t>
              </a:r>
              <a:endParaRPr b="1" i="0" sz="1800" u="none" cap="none" strike="noStrike">
                <a:solidFill>
                  <a:srgbClr val="3F3F3F"/>
                </a:solidFill>
                <a:latin typeface="Malgun Gothic"/>
                <a:ea typeface="Malgun Gothic"/>
                <a:cs typeface="Malgun Gothic"/>
                <a:sym typeface="Malgun Gothic"/>
              </a:endParaRPr>
            </a:p>
          </p:txBody>
        </p:sp>
      </p:grpSp>
      <p:grpSp>
        <p:nvGrpSpPr>
          <p:cNvPr id="809" name="Google Shape;809;g266a87c3b7e_0_90"/>
          <p:cNvGrpSpPr/>
          <p:nvPr/>
        </p:nvGrpSpPr>
        <p:grpSpPr>
          <a:xfrm>
            <a:off x="0" y="-5080"/>
            <a:ext cx="12192000" cy="624543"/>
            <a:chOff x="0" y="-5080"/>
            <a:chExt cx="12192000" cy="624543"/>
          </a:xfrm>
        </p:grpSpPr>
        <p:sp>
          <p:nvSpPr>
            <p:cNvPr id="810" name="Google Shape;810;g266a87c3b7e_0_90"/>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811" name="Google Shape;811;g266a87c3b7e_0_90"/>
            <p:cNvGrpSpPr/>
            <p:nvPr/>
          </p:nvGrpSpPr>
          <p:grpSpPr>
            <a:xfrm rot="5400000">
              <a:off x="7923491" y="-3418542"/>
              <a:ext cx="567635" cy="7508375"/>
              <a:chOff x="7923530" y="-3402965"/>
              <a:chExt cx="567635" cy="7508375"/>
            </a:xfrm>
          </p:grpSpPr>
          <p:sp>
            <p:nvSpPr>
              <p:cNvPr id="812" name="Google Shape;812;g266a87c3b7e_0_90"/>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813" name="Google Shape;813;g266a87c3b7e_0_90"/>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814" name="Google Shape;814;g266a87c3b7e_0_90"/>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815" name="Google Shape;815;g266a87c3b7e_0_90"/>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816" name="Google Shape;816;g266a87c3b7e_0_90"/>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817" name="Google Shape;817;g266a87c3b7e_0_90"/>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818" name="Google Shape;818;g266a87c3b7e_0_90"/>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819" name="Google Shape;819;g266a87c3b7e_0_90"/>
          <p:cNvPicPr preferRelativeResize="0"/>
          <p:nvPr/>
        </p:nvPicPr>
        <p:blipFill>
          <a:blip r:embed="rId3">
            <a:alphaModFix/>
          </a:blip>
          <a:stretch>
            <a:fillRect/>
          </a:stretch>
        </p:blipFill>
        <p:spPr>
          <a:xfrm>
            <a:off x="152400" y="1542175"/>
            <a:ext cx="6457426" cy="3922382"/>
          </a:xfrm>
          <a:prstGeom prst="rect">
            <a:avLst/>
          </a:prstGeom>
          <a:noFill/>
          <a:ln>
            <a:noFill/>
          </a:ln>
        </p:spPr>
      </p:pic>
      <p:pic>
        <p:nvPicPr>
          <p:cNvPr id="820" name="Google Shape;820;g266a87c3b7e_0_90"/>
          <p:cNvPicPr preferRelativeResize="0"/>
          <p:nvPr/>
        </p:nvPicPr>
        <p:blipFill>
          <a:blip r:embed="rId4">
            <a:alphaModFix/>
          </a:blip>
          <a:stretch>
            <a:fillRect/>
          </a:stretch>
        </p:blipFill>
        <p:spPr>
          <a:xfrm>
            <a:off x="6119625" y="1535475"/>
            <a:ext cx="6060302" cy="37245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2b3630431c2_2_0"/>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(프로그램예약 페이지 )</a:t>
            </a:r>
            <a:endParaRPr b="0" i="0" sz="3600" u="none" cap="none" strike="noStrike">
              <a:solidFill>
                <a:srgbClr val="3F3F3F"/>
              </a:solidFill>
              <a:latin typeface="Malgun Gothic"/>
              <a:ea typeface="Malgun Gothic"/>
              <a:cs typeface="Malgun Gothic"/>
              <a:sym typeface="Malgun Gothic"/>
            </a:endParaRPr>
          </a:p>
        </p:txBody>
      </p:sp>
      <p:grpSp>
        <p:nvGrpSpPr>
          <p:cNvPr id="827" name="Google Shape;827;g2b3630431c2_2_0"/>
          <p:cNvGrpSpPr/>
          <p:nvPr/>
        </p:nvGrpSpPr>
        <p:grpSpPr>
          <a:xfrm>
            <a:off x="2882510" y="5712590"/>
            <a:ext cx="5509395" cy="864300"/>
            <a:chOff x="191135" y="5752465"/>
            <a:chExt cx="5509395" cy="864300"/>
          </a:xfrm>
        </p:grpSpPr>
        <p:sp>
          <p:nvSpPr>
            <p:cNvPr id="828" name="Google Shape;828;g2b3630431c2_2_0"/>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829" name="Google Shape;829;g2b3630431c2_2_0"/>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830" name="Google Shape;830;g2b3630431c2_2_0"/>
            <p:cNvSpPr txBox="1"/>
            <p:nvPr/>
          </p:nvSpPr>
          <p:spPr>
            <a:xfrm>
              <a:off x="1108730" y="59746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[고객] 프로그램 조회 페이지</a:t>
              </a:r>
              <a:endParaRPr b="1" i="0" sz="1800" u="none" cap="none" strike="noStrike">
                <a:solidFill>
                  <a:srgbClr val="3F3F3F"/>
                </a:solidFill>
                <a:latin typeface="Malgun Gothic"/>
                <a:ea typeface="Malgun Gothic"/>
                <a:cs typeface="Malgun Gothic"/>
                <a:sym typeface="Malgun Gothic"/>
              </a:endParaRPr>
            </a:p>
          </p:txBody>
        </p:sp>
      </p:grpSp>
      <p:grpSp>
        <p:nvGrpSpPr>
          <p:cNvPr id="831" name="Google Shape;831;g2b3630431c2_2_0"/>
          <p:cNvGrpSpPr/>
          <p:nvPr/>
        </p:nvGrpSpPr>
        <p:grpSpPr>
          <a:xfrm>
            <a:off x="0" y="-5080"/>
            <a:ext cx="12192000" cy="624543"/>
            <a:chOff x="0" y="-5080"/>
            <a:chExt cx="12192000" cy="624543"/>
          </a:xfrm>
        </p:grpSpPr>
        <p:sp>
          <p:nvSpPr>
            <p:cNvPr id="832" name="Google Shape;832;g2b3630431c2_2_0"/>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833" name="Google Shape;833;g2b3630431c2_2_0"/>
            <p:cNvGrpSpPr/>
            <p:nvPr/>
          </p:nvGrpSpPr>
          <p:grpSpPr>
            <a:xfrm rot="5400000">
              <a:off x="7923491" y="-3418542"/>
              <a:ext cx="567635" cy="7508375"/>
              <a:chOff x="7923530" y="-3402965"/>
              <a:chExt cx="567635" cy="7508375"/>
            </a:xfrm>
          </p:grpSpPr>
          <p:sp>
            <p:nvSpPr>
              <p:cNvPr id="834" name="Google Shape;834;g2b3630431c2_2_0"/>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835" name="Google Shape;835;g2b3630431c2_2_0"/>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836" name="Google Shape;836;g2b3630431c2_2_0"/>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837" name="Google Shape;837;g2b3630431c2_2_0"/>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838" name="Google Shape;838;g2b3630431c2_2_0"/>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839" name="Google Shape;839;g2b3630431c2_2_0"/>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840" name="Google Shape;840;g2b3630431c2_2_0"/>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sp>
        <p:nvSpPr>
          <p:cNvPr id="841" name="Google Shape;841;g2b3630431c2_2_0"/>
          <p:cNvSpPr txBox="1"/>
          <p:nvPr/>
        </p:nvSpPr>
        <p:spPr>
          <a:xfrm>
            <a:off x="758877" y="1928571"/>
            <a:ext cx="2861700" cy="2897700"/>
          </a:xfrm>
          <a:prstGeom prst="rect">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사진</a:t>
            </a:r>
            <a:endParaRPr b="1" i="0" sz="1800" u="none" cap="none" strike="noStrike">
              <a:solidFill>
                <a:srgbClr val="3F3F3F"/>
              </a:solidFill>
              <a:latin typeface="Malgun Gothic"/>
              <a:ea typeface="Malgun Gothic"/>
              <a:cs typeface="Malgun Gothic"/>
              <a:sym typeface="Malgun Gothic"/>
            </a:endParaRPr>
          </a:p>
        </p:txBody>
      </p:sp>
      <p:pic>
        <p:nvPicPr>
          <p:cNvPr id="842" name="Google Shape;842;g2b3630431c2_2_0"/>
          <p:cNvPicPr preferRelativeResize="0"/>
          <p:nvPr/>
        </p:nvPicPr>
        <p:blipFill>
          <a:blip r:embed="rId3">
            <a:alphaModFix/>
          </a:blip>
          <a:stretch>
            <a:fillRect/>
          </a:stretch>
        </p:blipFill>
        <p:spPr>
          <a:xfrm>
            <a:off x="191125" y="1459550"/>
            <a:ext cx="8102400" cy="4132075"/>
          </a:xfrm>
          <a:prstGeom prst="rect">
            <a:avLst/>
          </a:prstGeom>
          <a:noFill/>
          <a:ln>
            <a:noFill/>
          </a:ln>
        </p:spPr>
      </p:pic>
      <p:pic>
        <p:nvPicPr>
          <p:cNvPr id="843" name="Google Shape;843;g2b3630431c2_2_0"/>
          <p:cNvPicPr preferRelativeResize="0"/>
          <p:nvPr/>
        </p:nvPicPr>
        <p:blipFill>
          <a:blip r:embed="rId4">
            <a:alphaModFix/>
          </a:blip>
          <a:stretch>
            <a:fillRect/>
          </a:stretch>
        </p:blipFill>
        <p:spPr>
          <a:xfrm>
            <a:off x="9043875" y="2078088"/>
            <a:ext cx="2286000" cy="3324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2b3630431c2_2_72"/>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(프로그램예약 페이지 )</a:t>
            </a:r>
            <a:endParaRPr b="0" i="0" sz="3600" u="none" cap="none" strike="noStrike">
              <a:solidFill>
                <a:srgbClr val="3F3F3F"/>
              </a:solidFill>
              <a:latin typeface="Malgun Gothic"/>
              <a:ea typeface="Malgun Gothic"/>
              <a:cs typeface="Malgun Gothic"/>
              <a:sym typeface="Malgun Gothic"/>
            </a:endParaRPr>
          </a:p>
        </p:txBody>
      </p:sp>
      <p:grpSp>
        <p:nvGrpSpPr>
          <p:cNvPr id="850" name="Google Shape;850;g2b3630431c2_2_72"/>
          <p:cNvGrpSpPr/>
          <p:nvPr/>
        </p:nvGrpSpPr>
        <p:grpSpPr>
          <a:xfrm>
            <a:off x="2882510" y="5712590"/>
            <a:ext cx="5509395" cy="864300"/>
            <a:chOff x="191135" y="5752465"/>
            <a:chExt cx="5509395" cy="864300"/>
          </a:xfrm>
        </p:grpSpPr>
        <p:sp>
          <p:nvSpPr>
            <p:cNvPr id="851" name="Google Shape;851;g2b3630431c2_2_72"/>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852" name="Google Shape;852;g2b3630431c2_2_72"/>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853" name="Google Shape;853;g2b3630431c2_2_72"/>
            <p:cNvSpPr txBox="1"/>
            <p:nvPr/>
          </p:nvSpPr>
          <p:spPr>
            <a:xfrm>
              <a:off x="1108730" y="59761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[고객] 나의 예약 보기</a:t>
              </a:r>
              <a:endParaRPr b="1" i="0" sz="1800" u="none" cap="none" strike="noStrike">
                <a:solidFill>
                  <a:srgbClr val="3F3F3F"/>
                </a:solidFill>
                <a:latin typeface="Malgun Gothic"/>
                <a:ea typeface="Malgun Gothic"/>
                <a:cs typeface="Malgun Gothic"/>
                <a:sym typeface="Malgun Gothic"/>
              </a:endParaRPr>
            </a:p>
          </p:txBody>
        </p:sp>
      </p:grpSp>
      <p:grpSp>
        <p:nvGrpSpPr>
          <p:cNvPr id="854" name="Google Shape;854;g2b3630431c2_2_72"/>
          <p:cNvGrpSpPr/>
          <p:nvPr/>
        </p:nvGrpSpPr>
        <p:grpSpPr>
          <a:xfrm>
            <a:off x="0" y="-5080"/>
            <a:ext cx="12192000" cy="624543"/>
            <a:chOff x="0" y="-5080"/>
            <a:chExt cx="12192000" cy="624543"/>
          </a:xfrm>
        </p:grpSpPr>
        <p:sp>
          <p:nvSpPr>
            <p:cNvPr id="855" name="Google Shape;855;g2b3630431c2_2_72"/>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856" name="Google Shape;856;g2b3630431c2_2_72"/>
            <p:cNvGrpSpPr/>
            <p:nvPr/>
          </p:nvGrpSpPr>
          <p:grpSpPr>
            <a:xfrm rot="5400000">
              <a:off x="7923491" y="-3418542"/>
              <a:ext cx="567635" cy="7508375"/>
              <a:chOff x="7923530" y="-3402965"/>
              <a:chExt cx="567635" cy="7508375"/>
            </a:xfrm>
          </p:grpSpPr>
          <p:sp>
            <p:nvSpPr>
              <p:cNvPr id="857" name="Google Shape;857;g2b3630431c2_2_72"/>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858" name="Google Shape;858;g2b3630431c2_2_72"/>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859" name="Google Shape;859;g2b3630431c2_2_72"/>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860" name="Google Shape;860;g2b3630431c2_2_72"/>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861" name="Google Shape;861;g2b3630431c2_2_72"/>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862" name="Google Shape;862;g2b3630431c2_2_72"/>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863" name="Google Shape;863;g2b3630431c2_2_72"/>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864" name="Google Shape;864;g2b3630431c2_2_72"/>
          <p:cNvPicPr preferRelativeResize="0"/>
          <p:nvPr/>
        </p:nvPicPr>
        <p:blipFill>
          <a:blip r:embed="rId3">
            <a:alphaModFix/>
          </a:blip>
          <a:stretch>
            <a:fillRect/>
          </a:stretch>
        </p:blipFill>
        <p:spPr>
          <a:xfrm>
            <a:off x="1076013" y="1380100"/>
            <a:ext cx="9136863" cy="39946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g2b3630431c2_2_96"/>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(프로그램예약 페이지 )</a:t>
            </a:r>
            <a:endParaRPr b="0" i="0" sz="3600" u="none" cap="none" strike="noStrike">
              <a:solidFill>
                <a:srgbClr val="3F3F3F"/>
              </a:solidFill>
              <a:latin typeface="Malgun Gothic"/>
              <a:ea typeface="Malgun Gothic"/>
              <a:cs typeface="Malgun Gothic"/>
              <a:sym typeface="Malgun Gothic"/>
            </a:endParaRPr>
          </a:p>
        </p:txBody>
      </p:sp>
      <p:grpSp>
        <p:nvGrpSpPr>
          <p:cNvPr id="871" name="Google Shape;871;g2b3630431c2_2_96"/>
          <p:cNvGrpSpPr/>
          <p:nvPr/>
        </p:nvGrpSpPr>
        <p:grpSpPr>
          <a:xfrm>
            <a:off x="2882510" y="5712590"/>
            <a:ext cx="5504645" cy="864300"/>
            <a:chOff x="191135" y="5752465"/>
            <a:chExt cx="5504645" cy="864300"/>
          </a:xfrm>
        </p:grpSpPr>
        <p:sp>
          <p:nvSpPr>
            <p:cNvPr id="872" name="Google Shape;872;g2b3630431c2_2_96"/>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873" name="Google Shape;873;g2b3630431c2_2_96"/>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874" name="Google Shape;874;g2b3630431c2_2_96"/>
            <p:cNvSpPr txBox="1"/>
            <p:nvPr/>
          </p:nvSpPr>
          <p:spPr>
            <a:xfrm>
              <a:off x="1103980" y="59746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[고객] 프로그램 예약페이지</a:t>
              </a:r>
              <a:endParaRPr b="1" i="0" sz="1800" u="none" cap="none" strike="noStrike">
                <a:solidFill>
                  <a:srgbClr val="3F3F3F"/>
                </a:solidFill>
                <a:latin typeface="Malgun Gothic"/>
                <a:ea typeface="Malgun Gothic"/>
                <a:cs typeface="Malgun Gothic"/>
                <a:sym typeface="Malgun Gothic"/>
              </a:endParaRPr>
            </a:p>
          </p:txBody>
        </p:sp>
      </p:grpSp>
      <p:grpSp>
        <p:nvGrpSpPr>
          <p:cNvPr id="875" name="Google Shape;875;g2b3630431c2_2_96"/>
          <p:cNvGrpSpPr/>
          <p:nvPr/>
        </p:nvGrpSpPr>
        <p:grpSpPr>
          <a:xfrm>
            <a:off x="0" y="-5080"/>
            <a:ext cx="12192000" cy="624543"/>
            <a:chOff x="0" y="-5080"/>
            <a:chExt cx="12192000" cy="624543"/>
          </a:xfrm>
        </p:grpSpPr>
        <p:sp>
          <p:nvSpPr>
            <p:cNvPr id="876" name="Google Shape;876;g2b3630431c2_2_96"/>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877" name="Google Shape;877;g2b3630431c2_2_96"/>
            <p:cNvGrpSpPr/>
            <p:nvPr/>
          </p:nvGrpSpPr>
          <p:grpSpPr>
            <a:xfrm rot="5400000">
              <a:off x="7923491" y="-3418542"/>
              <a:ext cx="567635" cy="7508375"/>
              <a:chOff x="7923530" y="-3402965"/>
              <a:chExt cx="567635" cy="7508375"/>
            </a:xfrm>
          </p:grpSpPr>
          <p:sp>
            <p:nvSpPr>
              <p:cNvPr id="878" name="Google Shape;878;g2b3630431c2_2_96"/>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879" name="Google Shape;879;g2b3630431c2_2_96"/>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880" name="Google Shape;880;g2b3630431c2_2_96"/>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881" name="Google Shape;881;g2b3630431c2_2_96"/>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882" name="Google Shape;882;g2b3630431c2_2_96"/>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883" name="Google Shape;883;g2b3630431c2_2_96"/>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884" name="Google Shape;884;g2b3630431c2_2_96"/>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885" name="Google Shape;885;g2b3630431c2_2_96"/>
          <p:cNvPicPr preferRelativeResize="0"/>
          <p:nvPr/>
        </p:nvPicPr>
        <p:blipFill>
          <a:blip r:embed="rId3">
            <a:alphaModFix/>
          </a:blip>
          <a:stretch>
            <a:fillRect/>
          </a:stretch>
        </p:blipFill>
        <p:spPr>
          <a:xfrm>
            <a:off x="2043975" y="1482375"/>
            <a:ext cx="7200940" cy="401801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g2b3630431c2_2_117"/>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(회원권 페이지 )</a:t>
            </a:r>
            <a:endParaRPr b="0" i="0" sz="3600" u="none" cap="none" strike="noStrike">
              <a:solidFill>
                <a:srgbClr val="3F3F3F"/>
              </a:solidFill>
              <a:latin typeface="Malgun Gothic"/>
              <a:ea typeface="Malgun Gothic"/>
              <a:cs typeface="Malgun Gothic"/>
              <a:sym typeface="Malgun Gothic"/>
            </a:endParaRPr>
          </a:p>
        </p:txBody>
      </p:sp>
      <p:grpSp>
        <p:nvGrpSpPr>
          <p:cNvPr id="892" name="Google Shape;892;g2b3630431c2_2_117"/>
          <p:cNvGrpSpPr/>
          <p:nvPr/>
        </p:nvGrpSpPr>
        <p:grpSpPr>
          <a:xfrm>
            <a:off x="2882510" y="5712590"/>
            <a:ext cx="5509395" cy="864300"/>
            <a:chOff x="191135" y="5752465"/>
            <a:chExt cx="5509395" cy="864300"/>
          </a:xfrm>
        </p:grpSpPr>
        <p:sp>
          <p:nvSpPr>
            <p:cNvPr id="893" name="Google Shape;893;g2b3630431c2_2_117"/>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894" name="Google Shape;894;g2b3630431c2_2_117"/>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895" name="Google Shape;895;g2b3630431c2_2_117"/>
            <p:cNvSpPr txBox="1"/>
            <p:nvPr/>
          </p:nvSpPr>
          <p:spPr>
            <a:xfrm>
              <a:off x="1108730" y="601599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[고객] 회원권 조회 페이지</a:t>
              </a:r>
              <a:endParaRPr b="1" i="0" sz="1800" u="none" cap="none" strike="noStrike">
                <a:solidFill>
                  <a:srgbClr val="3F3F3F"/>
                </a:solidFill>
                <a:latin typeface="Malgun Gothic"/>
                <a:ea typeface="Malgun Gothic"/>
                <a:cs typeface="Malgun Gothic"/>
                <a:sym typeface="Malgun Gothic"/>
              </a:endParaRPr>
            </a:p>
          </p:txBody>
        </p:sp>
      </p:grpSp>
      <p:grpSp>
        <p:nvGrpSpPr>
          <p:cNvPr id="896" name="Google Shape;896;g2b3630431c2_2_117"/>
          <p:cNvGrpSpPr/>
          <p:nvPr/>
        </p:nvGrpSpPr>
        <p:grpSpPr>
          <a:xfrm>
            <a:off x="0" y="-5080"/>
            <a:ext cx="12192000" cy="624543"/>
            <a:chOff x="0" y="-5080"/>
            <a:chExt cx="12192000" cy="624543"/>
          </a:xfrm>
        </p:grpSpPr>
        <p:sp>
          <p:nvSpPr>
            <p:cNvPr id="897" name="Google Shape;897;g2b3630431c2_2_117"/>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898" name="Google Shape;898;g2b3630431c2_2_117"/>
            <p:cNvGrpSpPr/>
            <p:nvPr/>
          </p:nvGrpSpPr>
          <p:grpSpPr>
            <a:xfrm rot="5400000">
              <a:off x="7923491" y="-3418542"/>
              <a:ext cx="567635" cy="7508375"/>
              <a:chOff x="7923530" y="-3402965"/>
              <a:chExt cx="567635" cy="7508375"/>
            </a:xfrm>
          </p:grpSpPr>
          <p:sp>
            <p:nvSpPr>
              <p:cNvPr id="899" name="Google Shape;899;g2b3630431c2_2_117"/>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900" name="Google Shape;900;g2b3630431c2_2_117"/>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901" name="Google Shape;901;g2b3630431c2_2_117"/>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902" name="Google Shape;902;g2b3630431c2_2_117"/>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903" name="Google Shape;903;g2b3630431c2_2_117"/>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904" name="Google Shape;904;g2b3630431c2_2_117"/>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905" name="Google Shape;905;g2b3630431c2_2_117"/>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906" name="Google Shape;906;g2b3630431c2_2_117"/>
          <p:cNvPicPr preferRelativeResize="0"/>
          <p:nvPr/>
        </p:nvPicPr>
        <p:blipFill>
          <a:blip r:embed="rId3">
            <a:alphaModFix/>
          </a:blip>
          <a:stretch>
            <a:fillRect/>
          </a:stretch>
        </p:blipFill>
        <p:spPr>
          <a:xfrm>
            <a:off x="2493700" y="1415237"/>
            <a:ext cx="6301501" cy="401801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2b3630431c2_2_138"/>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(회원권 페이지 )</a:t>
            </a:r>
            <a:endParaRPr b="0" i="0" sz="3600" u="none" cap="none" strike="noStrike">
              <a:solidFill>
                <a:srgbClr val="3F3F3F"/>
              </a:solidFill>
              <a:latin typeface="Malgun Gothic"/>
              <a:ea typeface="Malgun Gothic"/>
              <a:cs typeface="Malgun Gothic"/>
              <a:sym typeface="Malgun Gothic"/>
            </a:endParaRPr>
          </a:p>
        </p:txBody>
      </p:sp>
      <p:grpSp>
        <p:nvGrpSpPr>
          <p:cNvPr id="913" name="Google Shape;913;g2b3630431c2_2_138"/>
          <p:cNvGrpSpPr/>
          <p:nvPr/>
        </p:nvGrpSpPr>
        <p:grpSpPr>
          <a:xfrm>
            <a:off x="2882510" y="5712590"/>
            <a:ext cx="5509395" cy="864300"/>
            <a:chOff x="191135" y="5752465"/>
            <a:chExt cx="5509395" cy="864300"/>
          </a:xfrm>
        </p:grpSpPr>
        <p:sp>
          <p:nvSpPr>
            <p:cNvPr id="914" name="Google Shape;914;g2b3630431c2_2_138"/>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915" name="Google Shape;915;g2b3630431c2_2_138"/>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916" name="Google Shape;916;g2b3630431c2_2_138"/>
            <p:cNvSpPr txBox="1"/>
            <p:nvPr/>
          </p:nvSpPr>
          <p:spPr>
            <a:xfrm>
              <a:off x="1108730" y="601599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[고객] 회원권 결제 페이지(tosspayments)</a:t>
              </a:r>
              <a:endParaRPr b="1" i="0" sz="1800" u="none" cap="none" strike="noStrike">
                <a:solidFill>
                  <a:srgbClr val="3F3F3F"/>
                </a:solidFill>
                <a:latin typeface="Malgun Gothic"/>
                <a:ea typeface="Malgun Gothic"/>
                <a:cs typeface="Malgun Gothic"/>
                <a:sym typeface="Malgun Gothic"/>
              </a:endParaRPr>
            </a:p>
          </p:txBody>
        </p:sp>
      </p:grpSp>
      <p:grpSp>
        <p:nvGrpSpPr>
          <p:cNvPr id="917" name="Google Shape;917;g2b3630431c2_2_138"/>
          <p:cNvGrpSpPr/>
          <p:nvPr/>
        </p:nvGrpSpPr>
        <p:grpSpPr>
          <a:xfrm>
            <a:off x="0" y="-5080"/>
            <a:ext cx="12192000" cy="624543"/>
            <a:chOff x="0" y="-5080"/>
            <a:chExt cx="12192000" cy="624543"/>
          </a:xfrm>
        </p:grpSpPr>
        <p:sp>
          <p:nvSpPr>
            <p:cNvPr id="918" name="Google Shape;918;g2b3630431c2_2_138"/>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19" name="Google Shape;919;g2b3630431c2_2_138"/>
            <p:cNvGrpSpPr/>
            <p:nvPr/>
          </p:nvGrpSpPr>
          <p:grpSpPr>
            <a:xfrm rot="5400000">
              <a:off x="7923491" y="-3418542"/>
              <a:ext cx="567635" cy="7508375"/>
              <a:chOff x="7923530" y="-3402965"/>
              <a:chExt cx="567635" cy="7508375"/>
            </a:xfrm>
          </p:grpSpPr>
          <p:sp>
            <p:nvSpPr>
              <p:cNvPr id="920" name="Google Shape;920;g2b3630431c2_2_138"/>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921" name="Google Shape;921;g2b3630431c2_2_138"/>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922" name="Google Shape;922;g2b3630431c2_2_138"/>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923" name="Google Shape;923;g2b3630431c2_2_138"/>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924" name="Google Shape;924;g2b3630431c2_2_138"/>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925" name="Google Shape;925;g2b3630431c2_2_138"/>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926" name="Google Shape;926;g2b3630431c2_2_138"/>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927" name="Google Shape;927;g2b3630431c2_2_138"/>
          <p:cNvPicPr preferRelativeResize="0"/>
          <p:nvPr/>
        </p:nvPicPr>
        <p:blipFill>
          <a:blip r:embed="rId3">
            <a:alphaModFix/>
          </a:blip>
          <a:stretch>
            <a:fillRect/>
          </a:stretch>
        </p:blipFill>
        <p:spPr>
          <a:xfrm>
            <a:off x="1154712" y="1462863"/>
            <a:ext cx="9873073" cy="4062325"/>
          </a:xfrm>
          <a:prstGeom prst="rect">
            <a:avLst/>
          </a:prstGeom>
          <a:noFill/>
          <a:ln>
            <a:noFill/>
          </a:ln>
        </p:spPr>
      </p:pic>
      <p:pic>
        <p:nvPicPr>
          <p:cNvPr id="928" name="Google Shape;928;g2b3630431c2_2_138"/>
          <p:cNvPicPr preferRelativeResize="0"/>
          <p:nvPr/>
        </p:nvPicPr>
        <p:blipFill>
          <a:blip r:embed="rId4">
            <a:alphaModFix/>
          </a:blip>
          <a:stretch>
            <a:fillRect/>
          </a:stretch>
        </p:blipFill>
        <p:spPr>
          <a:xfrm>
            <a:off x="8522650" y="1150550"/>
            <a:ext cx="3335799" cy="48065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g2b3630431c2_2_160"/>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(회원권 페이지)</a:t>
            </a:r>
            <a:endParaRPr b="0" i="0" sz="3600" u="none" cap="none" strike="noStrike">
              <a:solidFill>
                <a:srgbClr val="3F3F3F"/>
              </a:solidFill>
              <a:latin typeface="Malgun Gothic"/>
              <a:ea typeface="Malgun Gothic"/>
              <a:cs typeface="Malgun Gothic"/>
              <a:sym typeface="Malgun Gothic"/>
            </a:endParaRPr>
          </a:p>
        </p:txBody>
      </p:sp>
      <p:grpSp>
        <p:nvGrpSpPr>
          <p:cNvPr id="935" name="Google Shape;935;g2b3630431c2_2_160"/>
          <p:cNvGrpSpPr/>
          <p:nvPr/>
        </p:nvGrpSpPr>
        <p:grpSpPr>
          <a:xfrm>
            <a:off x="0" y="-5080"/>
            <a:ext cx="12192000" cy="624543"/>
            <a:chOff x="0" y="-5080"/>
            <a:chExt cx="12192000" cy="624543"/>
          </a:xfrm>
        </p:grpSpPr>
        <p:sp>
          <p:nvSpPr>
            <p:cNvPr id="936" name="Google Shape;936;g2b3630431c2_2_160"/>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37" name="Google Shape;937;g2b3630431c2_2_160"/>
            <p:cNvGrpSpPr/>
            <p:nvPr/>
          </p:nvGrpSpPr>
          <p:grpSpPr>
            <a:xfrm rot="5400000">
              <a:off x="7923491" y="-3418542"/>
              <a:ext cx="567635" cy="7508375"/>
              <a:chOff x="7923530" y="-3402965"/>
              <a:chExt cx="567635" cy="7508375"/>
            </a:xfrm>
          </p:grpSpPr>
          <p:sp>
            <p:nvSpPr>
              <p:cNvPr id="938" name="Google Shape;938;g2b3630431c2_2_160"/>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939" name="Google Shape;939;g2b3630431c2_2_160"/>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940" name="Google Shape;940;g2b3630431c2_2_160"/>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941" name="Google Shape;941;g2b3630431c2_2_160"/>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942" name="Google Shape;942;g2b3630431c2_2_160"/>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943" name="Google Shape;943;g2b3630431c2_2_160"/>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944" name="Google Shape;944;g2b3630431c2_2_160"/>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945" name="Google Shape;945;g2b3630431c2_2_160"/>
          <p:cNvPicPr preferRelativeResize="0"/>
          <p:nvPr/>
        </p:nvPicPr>
        <p:blipFill>
          <a:blip r:embed="rId3">
            <a:alphaModFix/>
          </a:blip>
          <a:stretch>
            <a:fillRect/>
          </a:stretch>
        </p:blipFill>
        <p:spPr>
          <a:xfrm>
            <a:off x="1827838" y="1724025"/>
            <a:ext cx="7618728" cy="3409947"/>
          </a:xfrm>
          <a:prstGeom prst="rect">
            <a:avLst/>
          </a:prstGeom>
          <a:noFill/>
          <a:ln>
            <a:noFill/>
          </a:ln>
        </p:spPr>
      </p:pic>
      <p:grpSp>
        <p:nvGrpSpPr>
          <p:cNvPr id="946" name="Google Shape;946;g2b3630431c2_2_160"/>
          <p:cNvGrpSpPr/>
          <p:nvPr/>
        </p:nvGrpSpPr>
        <p:grpSpPr>
          <a:xfrm>
            <a:off x="2882510" y="5712590"/>
            <a:ext cx="5509395" cy="864300"/>
            <a:chOff x="191135" y="5752465"/>
            <a:chExt cx="5509395" cy="864300"/>
          </a:xfrm>
        </p:grpSpPr>
        <p:sp>
          <p:nvSpPr>
            <p:cNvPr id="947" name="Google Shape;947;g2b3630431c2_2_160"/>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948" name="Google Shape;948;g2b3630431c2_2_160"/>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949" name="Google Shape;949;g2b3630431c2_2_160"/>
            <p:cNvSpPr txBox="1"/>
            <p:nvPr/>
          </p:nvSpPr>
          <p:spPr>
            <a:xfrm>
              <a:off x="1108730" y="601599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[본사] 회원권 조회 페이지</a:t>
              </a:r>
              <a:endParaRPr b="1" i="0" sz="1800" u="none" cap="none" strike="noStrike">
                <a:solidFill>
                  <a:srgbClr val="3F3F3F"/>
                </a:solidFill>
                <a:latin typeface="Malgun Gothic"/>
                <a:ea typeface="Malgun Gothic"/>
                <a:cs typeface="Malgun Gothic"/>
                <a:sym typeface="Malgun Gothic"/>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g2b3630431c2_2_182"/>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(회원권 페이지)</a:t>
            </a:r>
            <a:endParaRPr b="0" i="0" sz="3600" u="none" cap="none" strike="noStrike">
              <a:solidFill>
                <a:srgbClr val="3F3F3F"/>
              </a:solidFill>
              <a:latin typeface="Malgun Gothic"/>
              <a:ea typeface="Malgun Gothic"/>
              <a:cs typeface="Malgun Gothic"/>
              <a:sym typeface="Malgun Gothic"/>
            </a:endParaRPr>
          </a:p>
        </p:txBody>
      </p:sp>
      <p:grpSp>
        <p:nvGrpSpPr>
          <p:cNvPr id="956" name="Google Shape;956;g2b3630431c2_2_182"/>
          <p:cNvGrpSpPr/>
          <p:nvPr/>
        </p:nvGrpSpPr>
        <p:grpSpPr>
          <a:xfrm>
            <a:off x="0" y="-5080"/>
            <a:ext cx="12192000" cy="624543"/>
            <a:chOff x="0" y="-5080"/>
            <a:chExt cx="12192000" cy="624543"/>
          </a:xfrm>
        </p:grpSpPr>
        <p:sp>
          <p:nvSpPr>
            <p:cNvPr id="957" name="Google Shape;957;g2b3630431c2_2_182"/>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58" name="Google Shape;958;g2b3630431c2_2_182"/>
            <p:cNvGrpSpPr/>
            <p:nvPr/>
          </p:nvGrpSpPr>
          <p:grpSpPr>
            <a:xfrm rot="5400000">
              <a:off x="7923491" y="-3418542"/>
              <a:ext cx="567635" cy="7508375"/>
              <a:chOff x="7923530" y="-3402965"/>
              <a:chExt cx="567635" cy="7508375"/>
            </a:xfrm>
          </p:grpSpPr>
          <p:sp>
            <p:nvSpPr>
              <p:cNvPr id="959" name="Google Shape;959;g2b3630431c2_2_182"/>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960" name="Google Shape;960;g2b3630431c2_2_182"/>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961" name="Google Shape;961;g2b3630431c2_2_182"/>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962" name="Google Shape;962;g2b3630431c2_2_182"/>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963" name="Google Shape;963;g2b3630431c2_2_182"/>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964" name="Google Shape;964;g2b3630431c2_2_182"/>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965" name="Google Shape;965;g2b3630431c2_2_182"/>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grpSp>
        <p:nvGrpSpPr>
          <p:cNvPr id="966" name="Google Shape;966;g2b3630431c2_2_182"/>
          <p:cNvGrpSpPr/>
          <p:nvPr/>
        </p:nvGrpSpPr>
        <p:grpSpPr>
          <a:xfrm>
            <a:off x="2882510" y="5712590"/>
            <a:ext cx="5509395" cy="864300"/>
            <a:chOff x="191135" y="5752465"/>
            <a:chExt cx="5509395" cy="864300"/>
          </a:xfrm>
        </p:grpSpPr>
        <p:sp>
          <p:nvSpPr>
            <p:cNvPr id="967" name="Google Shape;967;g2b3630431c2_2_182"/>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968" name="Google Shape;968;g2b3630431c2_2_182"/>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969" name="Google Shape;969;g2b3630431c2_2_182"/>
            <p:cNvSpPr txBox="1"/>
            <p:nvPr/>
          </p:nvSpPr>
          <p:spPr>
            <a:xfrm>
              <a:off x="1108730" y="601599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[본사] 회원권 추가 페이지</a:t>
              </a:r>
              <a:endParaRPr b="1" i="0" sz="1800" u="none" cap="none" strike="noStrike">
                <a:solidFill>
                  <a:srgbClr val="3F3F3F"/>
                </a:solidFill>
                <a:latin typeface="Malgun Gothic"/>
                <a:ea typeface="Malgun Gothic"/>
                <a:cs typeface="Malgun Gothic"/>
                <a:sym typeface="Malgun Gothic"/>
              </a:endParaRPr>
            </a:p>
          </p:txBody>
        </p:sp>
      </p:grpSp>
      <p:pic>
        <p:nvPicPr>
          <p:cNvPr id="970" name="Google Shape;970;g2b3630431c2_2_182"/>
          <p:cNvPicPr preferRelativeResize="0"/>
          <p:nvPr/>
        </p:nvPicPr>
        <p:blipFill>
          <a:blip r:embed="rId3">
            <a:alphaModFix/>
          </a:blip>
          <a:stretch>
            <a:fillRect/>
          </a:stretch>
        </p:blipFill>
        <p:spPr>
          <a:xfrm>
            <a:off x="1827850" y="1874000"/>
            <a:ext cx="7618699" cy="3438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g2b488beee79_0_29"/>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(공지 게시판)</a:t>
            </a:r>
            <a:endParaRPr b="0" i="0" sz="3600" u="none" cap="none" strike="noStrike">
              <a:solidFill>
                <a:srgbClr val="3F3F3F"/>
              </a:solidFill>
              <a:latin typeface="Malgun Gothic"/>
              <a:ea typeface="Malgun Gothic"/>
              <a:cs typeface="Malgun Gothic"/>
              <a:sym typeface="Malgun Gothic"/>
            </a:endParaRPr>
          </a:p>
        </p:txBody>
      </p:sp>
      <p:grpSp>
        <p:nvGrpSpPr>
          <p:cNvPr id="977" name="Google Shape;977;g2b488beee79_0_29"/>
          <p:cNvGrpSpPr/>
          <p:nvPr/>
        </p:nvGrpSpPr>
        <p:grpSpPr>
          <a:xfrm>
            <a:off x="0" y="-5080"/>
            <a:ext cx="12192000" cy="624543"/>
            <a:chOff x="0" y="-5080"/>
            <a:chExt cx="12192000" cy="624543"/>
          </a:xfrm>
        </p:grpSpPr>
        <p:sp>
          <p:nvSpPr>
            <p:cNvPr id="978" name="Google Shape;978;g2b488beee79_0_29"/>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79" name="Google Shape;979;g2b488beee79_0_29"/>
            <p:cNvGrpSpPr/>
            <p:nvPr/>
          </p:nvGrpSpPr>
          <p:grpSpPr>
            <a:xfrm rot="5400000">
              <a:off x="7923491" y="-3418542"/>
              <a:ext cx="567635" cy="7508375"/>
              <a:chOff x="7923530" y="-3402965"/>
              <a:chExt cx="567635" cy="7508375"/>
            </a:xfrm>
          </p:grpSpPr>
          <p:sp>
            <p:nvSpPr>
              <p:cNvPr id="980" name="Google Shape;980;g2b488beee79_0_29"/>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981" name="Google Shape;981;g2b488beee79_0_29"/>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982" name="Google Shape;982;g2b488beee79_0_29"/>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983" name="Google Shape;983;g2b488beee79_0_29"/>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984" name="Google Shape;984;g2b488beee79_0_29"/>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985" name="Google Shape;985;g2b488beee79_0_29"/>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986" name="Google Shape;986;g2b488beee79_0_29"/>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grpSp>
        <p:nvGrpSpPr>
          <p:cNvPr id="987" name="Google Shape;987;g2b488beee79_0_29"/>
          <p:cNvGrpSpPr/>
          <p:nvPr/>
        </p:nvGrpSpPr>
        <p:grpSpPr>
          <a:xfrm>
            <a:off x="2882510" y="5712590"/>
            <a:ext cx="5640145" cy="864300"/>
            <a:chOff x="191135" y="5752465"/>
            <a:chExt cx="5640145" cy="864300"/>
          </a:xfrm>
        </p:grpSpPr>
        <p:sp>
          <p:nvSpPr>
            <p:cNvPr id="988" name="Google Shape;988;g2b488beee79_0_29"/>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989" name="Google Shape;989;g2b488beee79_0_29"/>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990" name="Google Shape;990;g2b488beee79_0_29"/>
            <p:cNvSpPr txBox="1"/>
            <p:nvPr/>
          </p:nvSpPr>
          <p:spPr>
            <a:xfrm>
              <a:off x="1239480" y="583809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[본사] 전용 작성/수정/삭제 기능</a:t>
              </a:r>
              <a:endParaRPr b="1" sz="1800">
                <a:solidFill>
                  <a:srgbClr val="3F3F3F"/>
                </a:solidFill>
                <a:latin typeface="Malgun Gothic"/>
                <a:ea typeface="Malgun Gothic"/>
                <a:cs typeface="Malgun Gothic"/>
                <a:sym typeface="Malgun Gothic"/>
              </a:endParaRPr>
            </a:p>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-게시글에는 모두 접근 가능</a:t>
              </a:r>
              <a:endParaRPr b="1" sz="1800">
                <a:solidFill>
                  <a:srgbClr val="3F3F3F"/>
                </a:solidFill>
                <a:latin typeface="Malgun Gothic"/>
                <a:ea typeface="Malgun Gothic"/>
                <a:cs typeface="Malgun Gothic"/>
                <a:sym typeface="Malgun Gothic"/>
              </a:endParaRPr>
            </a:p>
          </p:txBody>
        </p:sp>
      </p:grpSp>
      <p:sp>
        <p:nvSpPr>
          <p:cNvPr id="991" name="Google Shape;991;g2b488beee79_0_29"/>
          <p:cNvSpPr txBox="1"/>
          <p:nvPr/>
        </p:nvSpPr>
        <p:spPr>
          <a:xfrm>
            <a:off x="4312175" y="3202900"/>
            <a:ext cx="38349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Malgun Gothic"/>
              <a:ea typeface="Malgun Gothic"/>
              <a:cs typeface="Malgun Gothic"/>
              <a:sym typeface="Malgun Gothic"/>
            </a:endParaRPr>
          </a:p>
        </p:txBody>
      </p:sp>
      <p:pic>
        <p:nvPicPr>
          <p:cNvPr id="992" name="Google Shape;992;g2b488beee79_0_29"/>
          <p:cNvPicPr preferRelativeResize="0"/>
          <p:nvPr/>
        </p:nvPicPr>
        <p:blipFill>
          <a:blip r:embed="rId3">
            <a:alphaModFix/>
          </a:blip>
          <a:stretch>
            <a:fillRect/>
          </a:stretch>
        </p:blipFill>
        <p:spPr>
          <a:xfrm>
            <a:off x="1864978" y="1389773"/>
            <a:ext cx="8254648" cy="4324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g2b488beee79_0_75"/>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(공지 게시판)</a:t>
            </a:r>
            <a:endParaRPr b="0" i="0" sz="3600" u="none" cap="none" strike="noStrike">
              <a:solidFill>
                <a:srgbClr val="3F3F3F"/>
              </a:solidFill>
              <a:latin typeface="Malgun Gothic"/>
              <a:ea typeface="Malgun Gothic"/>
              <a:cs typeface="Malgun Gothic"/>
              <a:sym typeface="Malgun Gothic"/>
            </a:endParaRPr>
          </a:p>
        </p:txBody>
      </p:sp>
      <p:grpSp>
        <p:nvGrpSpPr>
          <p:cNvPr id="999" name="Google Shape;999;g2b488beee79_0_75"/>
          <p:cNvGrpSpPr/>
          <p:nvPr/>
        </p:nvGrpSpPr>
        <p:grpSpPr>
          <a:xfrm>
            <a:off x="0" y="-5080"/>
            <a:ext cx="12192000" cy="624543"/>
            <a:chOff x="0" y="-5080"/>
            <a:chExt cx="12192000" cy="624543"/>
          </a:xfrm>
        </p:grpSpPr>
        <p:sp>
          <p:nvSpPr>
            <p:cNvPr id="1000" name="Google Shape;1000;g2b488beee79_0_75"/>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001" name="Google Shape;1001;g2b488beee79_0_75"/>
            <p:cNvGrpSpPr/>
            <p:nvPr/>
          </p:nvGrpSpPr>
          <p:grpSpPr>
            <a:xfrm rot="5400000">
              <a:off x="7923491" y="-3418542"/>
              <a:ext cx="567635" cy="7508375"/>
              <a:chOff x="7923530" y="-3402965"/>
              <a:chExt cx="567635" cy="7508375"/>
            </a:xfrm>
          </p:grpSpPr>
          <p:sp>
            <p:nvSpPr>
              <p:cNvPr id="1002" name="Google Shape;1002;g2b488beee79_0_75"/>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003" name="Google Shape;1003;g2b488beee79_0_75"/>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004" name="Google Shape;1004;g2b488beee79_0_75"/>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005" name="Google Shape;1005;g2b488beee79_0_75"/>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006" name="Google Shape;1006;g2b488beee79_0_75"/>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007" name="Google Shape;1007;g2b488beee79_0_75"/>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008" name="Google Shape;1008;g2b488beee79_0_75"/>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grpSp>
        <p:nvGrpSpPr>
          <p:cNvPr id="1009" name="Google Shape;1009;g2b488beee79_0_75"/>
          <p:cNvGrpSpPr/>
          <p:nvPr/>
        </p:nvGrpSpPr>
        <p:grpSpPr>
          <a:xfrm>
            <a:off x="2882510" y="6198440"/>
            <a:ext cx="5640145" cy="864300"/>
            <a:chOff x="191135" y="5752465"/>
            <a:chExt cx="5640145" cy="864300"/>
          </a:xfrm>
        </p:grpSpPr>
        <p:sp>
          <p:nvSpPr>
            <p:cNvPr id="1010" name="Google Shape;1010;g2b488beee79_0_75"/>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011" name="Google Shape;1011;g2b488beee79_0_75"/>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012" name="Google Shape;1012;g2b488beee79_0_75"/>
            <p:cNvSpPr txBox="1"/>
            <p:nvPr/>
          </p:nvSpPr>
          <p:spPr>
            <a:xfrm>
              <a:off x="1239480" y="583809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(좌) 일반 회원: 수정/삭제 권한 없음</a:t>
              </a:r>
              <a:endParaRPr b="1" sz="1800">
                <a:solidFill>
                  <a:srgbClr val="3F3F3F"/>
                </a:solidFill>
                <a:latin typeface="Malgun Gothic"/>
                <a:ea typeface="Malgun Gothic"/>
                <a:cs typeface="Malgun Gothic"/>
                <a:sym typeface="Malgun Gothic"/>
              </a:endParaRPr>
            </a:p>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(우) 본사 매니저: 수정/삭제 가능</a:t>
              </a:r>
              <a:endParaRPr b="1" sz="1800">
                <a:solidFill>
                  <a:srgbClr val="3F3F3F"/>
                </a:solidFill>
                <a:latin typeface="Malgun Gothic"/>
                <a:ea typeface="Malgun Gothic"/>
                <a:cs typeface="Malgun Gothic"/>
                <a:sym typeface="Malgun Gothic"/>
              </a:endParaRPr>
            </a:p>
          </p:txBody>
        </p:sp>
      </p:grpSp>
      <p:sp>
        <p:nvSpPr>
          <p:cNvPr id="1013" name="Google Shape;1013;g2b488beee79_0_75"/>
          <p:cNvSpPr txBox="1"/>
          <p:nvPr/>
        </p:nvSpPr>
        <p:spPr>
          <a:xfrm>
            <a:off x="4312175" y="3202900"/>
            <a:ext cx="38349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Malgun Gothic"/>
              <a:ea typeface="Malgun Gothic"/>
              <a:cs typeface="Malgun Gothic"/>
              <a:sym typeface="Malgun Gothic"/>
            </a:endParaRPr>
          </a:p>
        </p:txBody>
      </p:sp>
      <p:pic>
        <p:nvPicPr>
          <p:cNvPr id="1014" name="Google Shape;1014;g2b488beee79_0_75"/>
          <p:cNvPicPr preferRelativeResize="0"/>
          <p:nvPr/>
        </p:nvPicPr>
        <p:blipFill>
          <a:blip r:embed="rId3">
            <a:alphaModFix/>
          </a:blip>
          <a:stretch>
            <a:fillRect/>
          </a:stretch>
        </p:blipFill>
        <p:spPr>
          <a:xfrm>
            <a:off x="5499550" y="1535475"/>
            <a:ext cx="6580024" cy="4394625"/>
          </a:xfrm>
          <a:prstGeom prst="rect">
            <a:avLst/>
          </a:prstGeom>
          <a:noFill/>
          <a:ln>
            <a:noFill/>
          </a:ln>
        </p:spPr>
      </p:pic>
      <p:pic>
        <p:nvPicPr>
          <p:cNvPr id="1015" name="Google Shape;1015;g2b488beee79_0_75"/>
          <p:cNvPicPr preferRelativeResize="0"/>
          <p:nvPr/>
        </p:nvPicPr>
        <p:blipFill>
          <a:blip r:embed="rId4">
            <a:alphaModFix/>
          </a:blip>
          <a:stretch>
            <a:fillRect/>
          </a:stretch>
        </p:blipFill>
        <p:spPr>
          <a:xfrm>
            <a:off x="152400" y="1542175"/>
            <a:ext cx="5983491" cy="4394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
          <p:cNvSpPr/>
          <p:nvPr/>
        </p:nvSpPr>
        <p:spPr>
          <a:xfrm>
            <a:off x="0" y="-5080"/>
            <a:ext cx="12192000" cy="620395"/>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02" name="Google Shape;202;p4"/>
          <p:cNvSpPr txBox="1"/>
          <p:nvPr/>
        </p:nvSpPr>
        <p:spPr>
          <a:xfrm>
            <a:off x="488950" y="765175"/>
            <a:ext cx="4199255"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참여인원</a:t>
            </a:r>
            <a:endParaRPr b="0" i="0" sz="1400" u="none" cap="none" strike="noStrike">
              <a:solidFill>
                <a:srgbClr val="000000"/>
              </a:solidFill>
              <a:latin typeface="Malgun Gothic"/>
              <a:ea typeface="Malgun Gothic"/>
              <a:cs typeface="Malgun Gothic"/>
              <a:sym typeface="Malgun Gothic"/>
            </a:endParaRPr>
          </a:p>
        </p:txBody>
      </p:sp>
      <p:sp>
        <p:nvSpPr>
          <p:cNvPr id="203" name="Google Shape;203;p4"/>
          <p:cNvSpPr txBox="1"/>
          <p:nvPr/>
        </p:nvSpPr>
        <p:spPr>
          <a:xfrm>
            <a:off x="1018540" y="4169675"/>
            <a:ext cx="1658100" cy="33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262626"/>
                </a:solidFill>
                <a:latin typeface="Malgun Gothic"/>
                <a:ea typeface="Malgun Gothic"/>
                <a:cs typeface="Malgun Gothic"/>
                <a:sym typeface="Malgun Gothic"/>
              </a:rPr>
              <a:t>진관호</a:t>
            </a:r>
            <a:endParaRPr b="0" i="0" sz="2000" u="none" cap="none" strike="noStrike">
              <a:solidFill>
                <a:srgbClr val="262626"/>
              </a:solidFill>
              <a:latin typeface="Malgun Gothic"/>
              <a:ea typeface="Malgun Gothic"/>
              <a:cs typeface="Malgun Gothic"/>
              <a:sym typeface="Malgun Gothic"/>
            </a:endParaRPr>
          </a:p>
        </p:txBody>
      </p:sp>
      <p:cxnSp>
        <p:nvCxnSpPr>
          <p:cNvPr id="204" name="Google Shape;204;p4"/>
          <p:cNvCxnSpPr/>
          <p:nvPr/>
        </p:nvCxnSpPr>
        <p:spPr>
          <a:xfrm>
            <a:off x="1064245" y="4528501"/>
            <a:ext cx="920700" cy="0"/>
          </a:xfrm>
          <a:prstGeom prst="straightConnector1">
            <a:avLst/>
          </a:prstGeom>
          <a:noFill/>
          <a:ln cap="flat" cmpd="sng" w="12700">
            <a:solidFill>
              <a:srgbClr val="D8D8D8"/>
            </a:solidFill>
            <a:prstDash val="solid"/>
            <a:round/>
            <a:headEnd len="sm" w="sm" type="none"/>
            <a:tailEnd len="sm" w="sm" type="none"/>
          </a:ln>
        </p:spPr>
      </p:cxnSp>
      <p:sp>
        <p:nvSpPr>
          <p:cNvPr id="205" name="Google Shape;205;p4"/>
          <p:cNvSpPr txBox="1"/>
          <p:nvPr/>
        </p:nvSpPr>
        <p:spPr>
          <a:xfrm>
            <a:off x="4608830" y="4281170"/>
            <a:ext cx="1659890" cy="33401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262626"/>
                </a:solidFill>
                <a:latin typeface="Malgun Gothic"/>
                <a:ea typeface="Malgun Gothic"/>
                <a:cs typeface="Malgun Gothic"/>
                <a:sym typeface="Malgun Gothic"/>
              </a:rPr>
              <a:t>임미현</a:t>
            </a:r>
            <a:endParaRPr b="0" i="0" sz="2000" u="none" cap="none" strike="noStrike">
              <a:solidFill>
                <a:srgbClr val="262626"/>
              </a:solidFill>
              <a:latin typeface="Malgun Gothic"/>
              <a:ea typeface="Malgun Gothic"/>
              <a:cs typeface="Malgun Gothic"/>
              <a:sym typeface="Malgun Gothic"/>
            </a:endParaRPr>
          </a:p>
        </p:txBody>
      </p:sp>
      <p:cxnSp>
        <p:nvCxnSpPr>
          <p:cNvPr id="206" name="Google Shape;206;p4"/>
          <p:cNvCxnSpPr/>
          <p:nvPr/>
        </p:nvCxnSpPr>
        <p:spPr>
          <a:xfrm>
            <a:off x="4656455" y="4709795"/>
            <a:ext cx="919480" cy="0"/>
          </a:xfrm>
          <a:prstGeom prst="straightConnector1">
            <a:avLst/>
          </a:prstGeom>
          <a:noFill/>
          <a:ln cap="flat" cmpd="sng" w="12700">
            <a:solidFill>
              <a:srgbClr val="D8D8D8"/>
            </a:solidFill>
            <a:prstDash val="solid"/>
            <a:round/>
            <a:headEnd len="sm" w="sm" type="none"/>
            <a:tailEnd len="sm" w="sm" type="none"/>
          </a:ln>
        </p:spPr>
      </p:cxnSp>
      <p:cxnSp>
        <p:nvCxnSpPr>
          <p:cNvPr id="207" name="Google Shape;207;p4"/>
          <p:cNvCxnSpPr/>
          <p:nvPr/>
        </p:nvCxnSpPr>
        <p:spPr>
          <a:xfrm>
            <a:off x="6993890" y="7091680"/>
            <a:ext cx="920750" cy="0"/>
          </a:xfrm>
          <a:prstGeom prst="straightConnector1">
            <a:avLst/>
          </a:prstGeom>
          <a:noFill/>
          <a:ln cap="flat" cmpd="sng" w="12700">
            <a:solidFill>
              <a:srgbClr val="D8D8D8"/>
            </a:solidFill>
            <a:prstDash val="solid"/>
            <a:round/>
            <a:headEnd len="sm" w="sm" type="none"/>
            <a:tailEnd len="sm" w="sm" type="none"/>
          </a:ln>
        </p:spPr>
      </p:cxnSp>
      <p:sp>
        <p:nvSpPr>
          <p:cNvPr id="208" name="Google Shape;208;p4"/>
          <p:cNvSpPr txBox="1"/>
          <p:nvPr/>
        </p:nvSpPr>
        <p:spPr>
          <a:xfrm>
            <a:off x="8352790" y="4099560"/>
            <a:ext cx="1659890" cy="33401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262626"/>
                </a:solidFill>
                <a:latin typeface="Malgun Gothic"/>
                <a:ea typeface="Malgun Gothic"/>
                <a:cs typeface="Malgun Gothic"/>
                <a:sym typeface="Malgun Gothic"/>
              </a:rPr>
              <a:t>이은택</a:t>
            </a:r>
            <a:endParaRPr b="0" i="0" sz="2000" u="none" cap="none" strike="noStrike">
              <a:solidFill>
                <a:srgbClr val="262626"/>
              </a:solidFill>
              <a:latin typeface="Malgun Gothic"/>
              <a:ea typeface="Malgun Gothic"/>
              <a:cs typeface="Malgun Gothic"/>
              <a:sym typeface="Malgun Gothic"/>
            </a:endParaRPr>
          </a:p>
        </p:txBody>
      </p:sp>
      <p:cxnSp>
        <p:nvCxnSpPr>
          <p:cNvPr id="209" name="Google Shape;209;p4"/>
          <p:cNvCxnSpPr/>
          <p:nvPr/>
        </p:nvCxnSpPr>
        <p:spPr>
          <a:xfrm>
            <a:off x="8400415" y="4528185"/>
            <a:ext cx="920115" cy="635"/>
          </a:xfrm>
          <a:prstGeom prst="straightConnector1">
            <a:avLst/>
          </a:prstGeom>
          <a:noFill/>
          <a:ln cap="flat" cmpd="sng" w="12700">
            <a:solidFill>
              <a:srgbClr val="D8D8D8"/>
            </a:solidFill>
            <a:prstDash val="solid"/>
            <a:round/>
            <a:headEnd len="sm" w="sm" type="none"/>
            <a:tailEnd len="sm" w="sm" type="none"/>
          </a:ln>
        </p:spPr>
      </p:cxnSp>
      <p:sp>
        <p:nvSpPr>
          <p:cNvPr id="210" name="Google Shape;210;p4"/>
          <p:cNvSpPr txBox="1"/>
          <p:nvPr/>
        </p:nvSpPr>
        <p:spPr>
          <a:xfrm>
            <a:off x="8328660" y="4599305"/>
            <a:ext cx="3034030" cy="173291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262626"/>
                </a:solidFill>
                <a:latin typeface="Arial"/>
                <a:ea typeface="Arial"/>
                <a:cs typeface="Arial"/>
                <a:sym typeface="Arial"/>
              </a:rPr>
              <a:t>담당업무 : 개발</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262626"/>
                </a:solidFill>
                <a:latin typeface="Arial"/>
                <a:ea typeface="Arial"/>
                <a:cs typeface="Arial"/>
                <a:sym typeface="Arial"/>
              </a:rPr>
              <a:t>담당파트 : </a:t>
            </a:r>
            <a:r>
              <a:rPr lang="ko-KR">
                <a:solidFill>
                  <a:srgbClr val="262626"/>
                </a:solidFill>
              </a:rPr>
              <a:t>고객, 직원 로그인 / 고객 회원가입 / 지점정보 / 마이페이지 / 회원페이지, header, footer </a:t>
            </a:r>
            <a:endParaRPr>
              <a:solidFill>
                <a:srgbClr val="262626"/>
              </a:solidFill>
            </a:endParaRPr>
          </a:p>
          <a:p>
            <a:pPr indent="0" lvl="0" marL="0" marR="0" rtl="0" algn="l">
              <a:lnSpc>
                <a:spcPct val="100000"/>
              </a:lnSpc>
              <a:spcBef>
                <a:spcPts val="0"/>
              </a:spcBef>
              <a:spcAft>
                <a:spcPts val="0"/>
              </a:spcAft>
              <a:buNone/>
            </a:pPr>
            <a:r>
              <a:t/>
            </a:r>
            <a:endParaRPr>
              <a:solidFill>
                <a:srgbClr val="262626"/>
              </a:solidFill>
            </a:endParaRPr>
          </a:p>
        </p:txBody>
      </p:sp>
      <p:grpSp>
        <p:nvGrpSpPr>
          <p:cNvPr id="211" name="Google Shape;211;p4"/>
          <p:cNvGrpSpPr/>
          <p:nvPr/>
        </p:nvGrpSpPr>
        <p:grpSpPr>
          <a:xfrm rot="5400000">
            <a:off x="7931309" y="-3412014"/>
            <a:ext cx="567372" cy="7506970"/>
            <a:chOff x="7930833" y="-3412172"/>
            <a:chExt cx="567372" cy="7506970"/>
          </a:xfrm>
        </p:grpSpPr>
        <p:sp>
          <p:nvSpPr>
            <p:cNvPr id="212" name="Google Shape;212;p4"/>
            <p:cNvSpPr/>
            <p:nvPr/>
          </p:nvSpPr>
          <p:spPr>
            <a:xfrm flipH="1" rot="-5400000">
              <a:off x="7782560" y="3379470"/>
              <a:ext cx="863600" cy="567055"/>
            </a:xfrm>
            <a:prstGeom prst="round2SameRect">
              <a:avLst>
                <a:gd fmla="val 50000" name="adj1"/>
                <a:gd fmla="val 0" name="adj2"/>
              </a:avLst>
            </a:prstGeom>
            <a:solidFill>
              <a:srgbClr val="D9D9D9"/>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213" name="Google Shape;213;p4"/>
            <p:cNvSpPr/>
            <p:nvPr/>
          </p:nvSpPr>
          <p:spPr>
            <a:xfrm flipH="1" rot="-5400000">
              <a:off x="7781925" y="2277745"/>
              <a:ext cx="865505" cy="567055"/>
            </a:xfrm>
            <a:prstGeom prst="round2SameRect">
              <a:avLst>
                <a:gd fmla="val 50000" name="adj1"/>
                <a:gd fmla="val 0" name="adj2"/>
              </a:avLst>
            </a:prstGeom>
            <a:gradFill>
              <a:gsLst>
                <a:gs pos="0">
                  <a:srgbClr val="007635"/>
                </a:gs>
                <a:gs pos="100000">
                  <a:srgbClr val="004D86"/>
                </a:gs>
              </a:gsLst>
              <a:lin ang="10800025"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214" name="Google Shape;214;p4"/>
            <p:cNvSpPr/>
            <p:nvPr/>
          </p:nvSpPr>
          <p:spPr>
            <a:xfrm flipH="1" rot="-5400000">
              <a:off x="7782560" y="1176655"/>
              <a:ext cx="86360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215" name="Google Shape;215;p4"/>
            <p:cNvSpPr/>
            <p:nvPr/>
          </p:nvSpPr>
          <p:spPr>
            <a:xfrm flipH="1" rot="-5400000">
              <a:off x="7782560" y="101600"/>
              <a:ext cx="86360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216" name="Google Shape;216;p4"/>
            <p:cNvSpPr/>
            <p:nvPr/>
          </p:nvSpPr>
          <p:spPr>
            <a:xfrm flipH="1" rot="-5400000">
              <a:off x="7781925" y="-963930"/>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217" name="Google Shape;217;p4"/>
            <p:cNvSpPr/>
            <p:nvPr/>
          </p:nvSpPr>
          <p:spPr>
            <a:xfrm flipH="1" rot="-5400000">
              <a:off x="7782560" y="-2127250"/>
              <a:ext cx="86360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218" name="Google Shape;218;p4"/>
            <p:cNvSpPr/>
            <p:nvPr/>
          </p:nvSpPr>
          <p:spPr>
            <a:xfrm flipH="1" rot="-5400000">
              <a:off x="7782560" y="-3263900"/>
              <a:ext cx="86360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grpSp>
      <p:sp>
        <p:nvSpPr>
          <p:cNvPr id="219" name="Google Shape;219;p4"/>
          <p:cNvSpPr txBox="1"/>
          <p:nvPr/>
        </p:nvSpPr>
        <p:spPr>
          <a:xfrm>
            <a:off x="1018550" y="4692638"/>
            <a:ext cx="3033300" cy="1707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262626"/>
                </a:solidFill>
                <a:latin typeface="Arial"/>
                <a:ea typeface="Arial"/>
                <a:cs typeface="Arial"/>
                <a:sym typeface="Arial"/>
              </a:rPr>
              <a:t>담당업무 : 개발</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262626"/>
                </a:solidFill>
                <a:latin typeface="Arial"/>
                <a:ea typeface="Arial"/>
                <a:cs typeface="Arial"/>
                <a:sym typeface="Arial"/>
              </a:rPr>
              <a:t>담당파트 : </a:t>
            </a:r>
            <a:r>
              <a:rPr lang="ko-KR" sz="1500">
                <a:solidFill>
                  <a:srgbClr val="262626"/>
                </a:solidFill>
                <a:latin typeface="Malgun Gothic"/>
                <a:ea typeface="Malgun Gothic"/>
                <a:cs typeface="Malgun Gothic"/>
                <a:sym typeface="Malgun Gothic"/>
              </a:rPr>
              <a:t>본사 직원 목록/추가/상세정보, 본사 프로그램 목록/상세정보/추가/수정, 본사 물품 목록/추가/수정, 본사/고객 채팅</a:t>
            </a:r>
            <a:endParaRPr/>
          </a:p>
        </p:txBody>
      </p:sp>
      <p:sp>
        <p:nvSpPr>
          <p:cNvPr id="220" name="Google Shape;220;p4"/>
          <p:cNvSpPr txBox="1"/>
          <p:nvPr/>
        </p:nvSpPr>
        <p:spPr>
          <a:xfrm>
            <a:off x="4582795" y="4781550"/>
            <a:ext cx="3034030" cy="173291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262626"/>
                </a:solidFill>
                <a:latin typeface="Arial"/>
                <a:ea typeface="Arial"/>
                <a:cs typeface="Arial"/>
                <a:sym typeface="Arial"/>
              </a:rPr>
              <a:t>담당업무 : 개발</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262626"/>
                </a:solidFill>
                <a:latin typeface="Arial"/>
                <a:ea typeface="Arial"/>
                <a:cs typeface="Arial"/>
                <a:sym typeface="Arial"/>
              </a:rPr>
              <a:t>담당파트 : </a:t>
            </a:r>
            <a:r>
              <a:rPr lang="ko-KR">
                <a:solidFill>
                  <a:srgbClr val="262626"/>
                </a:solidFill>
              </a:rPr>
              <a:t>리뷰/공지사항 관리/ Q&amp;A(비밀글 적용)/ 마이페이지</a:t>
            </a:r>
            <a:endParaRPr b="0" i="0" sz="1500" u="none" cap="none" strike="noStrike">
              <a:solidFill>
                <a:srgbClr val="262626"/>
              </a:solidFill>
              <a:latin typeface="Malgun Gothic"/>
              <a:ea typeface="Malgun Gothic"/>
              <a:cs typeface="Malgun Gothic"/>
              <a:sym typeface="Malgun Gothic"/>
            </a:endParaRPr>
          </a:p>
        </p:txBody>
      </p:sp>
      <p:pic>
        <p:nvPicPr>
          <p:cNvPr id="221" name="Google Shape;221;p4"/>
          <p:cNvPicPr preferRelativeResize="0"/>
          <p:nvPr/>
        </p:nvPicPr>
        <p:blipFill rotWithShape="1">
          <a:blip r:embed="rId3">
            <a:alphaModFix/>
          </a:blip>
          <a:srcRect b="0" l="6777" r="6777" t="0"/>
          <a:stretch/>
        </p:blipFill>
        <p:spPr>
          <a:xfrm>
            <a:off x="5091310" y="2128106"/>
            <a:ext cx="1327149" cy="1707711"/>
          </a:xfrm>
          <a:prstGeom prst="rect">
            <a:avLst/>
          </a:prstGeom>
          <a:noFill/>
          <a:ln>
            <a:noFill/>
          </a:ln>
        </p:spPr>
      </p:pic>
      <p:pic>
        <p:nvPicPr>
          <p:cNvPr id="222" name="Google Shape;222;p4"/>
          <p:cNvPicPr preferRelativeResize="0"/>
          <p:nvPr/>
        </p:nvPicPr>
        <p:blipFill>
          <a:blip r:embed="rId4">
            <a:alphaModFix/>
          </a:blip>
          <a:stretch>
            <a:fillRect/>
          </a:stretch>
        </p:blipFill>
        <p:spPr>
          <a:xfrm>
            <a:off x="9026525" y="1980025"/>
            <a:ext cx="1470651" cy="1896658"/>
          </a:xfrm>
          <a:prstGeom prst="rect">
            <a:avLst/>
          </a:prstGeom>
          <a:noFill/>
          <a:ln>
            <a:noFill/>
          </a:ln>
        </p:spPr>
      </p:pic>
      <p:pic>
        <p:nvPicPr>
          <p:cNvPr id="223" name="Google Shape;223;p4"/>
          <p:cNvPicPr preferRelativeResize="0"/>
          <p:nvPr/>
        </p:nvPicPr>
        <p:blipFill>
          <a:blip r:embed="rId5">
            <a:alphaModFix/>
          </a:blip>
          <a:stretch>
            <a:fillRect/>
          </a:stretch>
        </p:blipFill>
        <p:spPr>
          <a:xfrm>
            <a:off x="1064249" y="2123663"/>
            <a:ext cx="1327151" cy="185693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g2b488beee79_0_51"/>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(Q&amp;A 게시판)</a:t>
            </a:r>
            <a:endParaRPr b="0" i="0" sz="3600" u="none" cap="none" strike="noStrike">
              <a:solidFill>
                <a:srgbClr val="3F3F3F"/>
              </a:solidFill>
              <a:latin typeface="Malgun Gothic"/>
              <a:ea typeface="Malgun Gothic"/>
              <a:cs typeface="Malgun Gothic"/>
              <a:sym typeface="Malgun Gothic"/>
            </a:endParaRPr>
          </a:p>
        </p:txBody>
      </p:sp>
      <p:grpSp>
        <p:nvGrpSpPr>
          <p:cNvPr id="1022" name="Google Shape;1022;g2b488beee79_0_51"/>
          <p:cNvGrpSpPr/>
          <p:nvPr/>
        </p:nvGrpSpPr>
        <p:grpSpPr>
          <a:xfrm>
            <a:off x="0" y="-5080"/>
            <a:ext cx="12192000" cy="624543"/>
            <a:chOff x="0" y="-5080"/>
            <a:chExt cx="12192000" cy="624543"/>
          </a:xfrm>
        </p:grpSpPr>
        <p:sp>
          <p:nvSpPr>
            <p:cNvPr id="1023" name="Google Shape;1023;g2b488beee79_0_51"/>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024" name="Google Shape;1024;g2b488beee79_0_51"/>
            <p:cNvGrpSpPr/>
            <p:nvPr/>
          </p:nvGrpSpPr>
          <p:grpSpPr>
            <a:xfrm rot="5400000">
              <a:off x="7923491" y="-3418542"/>
              <a:ext cx="567635" cy="7508375"/>
              <a:chOff x="7923530" y="-3402965"/>
              <a:chExt cx="567635" cy="7508375"/>
            </a:xfrm>
          </p:grpSpPr>
          <p:sp>
            <p:nvSpPr>
              <p:cNvPr id="1025" name="Google Shape;1025;g2b488beee79_0_51"/>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026" name="Google Shape;1026;g2b488beee79_0_51"/>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027" name="Google Shape;1027;g2b488beee79_0_51"/>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028" name="Google Shape;1028;g2b488beee79_0_51"/>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029" name="Google Shape;1029;g2b488beee79_0_51"/>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030" name="Google Shape;1030;g2b488beee79_0_51"/>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031" name="Google Shape;1031;g2b488beee79_0_51"/>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grpSp>
        <p:nvGrpSpPr>
          <p:cNvPr id="1032" name="Google Shape;1032;g2b488beee79_0_51"/>
          <p:cNvGrpSpPr/>
          <p:nvPr/>
        </p:nvGrpSpPr>
        <p:grpSpPr>
          <a:xfrm>
            <a:off x="2882510" y="5712590"/>
            <a:ext cx="5640145" cy="864300"/>
            <a:chOff x="191135" y="5752465"/>
            <a:chExt cx="5640145" cy="864300"/>
          </a:xfrm>
        </p:grpSpPr>
        <p:sp>
          <p:nvSpPr>
            <p:cNvPr id="1033" name="Google Shape;1033;g2b488beee79_0_51"/>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034" name="Google Shape;1034;g2b488beee79_0_51"/>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035" name="Google Shape;1035;g2b488beee79_0_51"/>
            <p:cNvSpPr txBox="1"/>
            <p:nvPr/>
          </p:nvSpPr>
          <p:spPr>
            <a:xfrm>
              <a:off x="1239480" y="583809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[회원] 질문 작성/수정/삭제 가능</a:t>
              </a:r>
              <a:endParaRPr b="1" sz="1800">
                <a:solidFill>
                  <a:srgbClr val="3F3F3F"/>
                </a:solidFill>
                <a:latin typeface="Malgun Gothic"/>
                <a:ea typeface="Malgun Gothic"/>
                <a:cs typeface="Malgun Gothic"/>
                <a:sym typeface="Malgun Gothic"/>
              </a:endParaRPr>
            </a:p>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[직원] 답변 작성/수정/삭제 가능. </a:t>
              </a:r>
              <a:endParaRPr b="1" sz="1800">
                <a:solidFill>
                  <a:srgbClr val="3F3F3F"/>
                </a:solidFill>
                <a:latin typeface="Malgun Gothic"/>
                <a:ea typeface="Malgun Gothic"/>
                <a:cs typeface="Malgun Gothic"/>
                <a:sym typeface="Malgun Gothic"/>
              </a:endParaRPr>
            </a:p>
          </p:txBody>
        </p:sp>
      </p:grpSp>
      <p:pic>
        <p:nvPicPr>
          <p:cNvPr id="1036" name="Google Shape;1036;g2b488beee79_0_51"/>
          <p:cNvPicPr preferRelativeResize="0"/>
          <p:nvPr/>
        </p:nvPicPr>
        <p:blipFill>
          <a:blip r:embed="rId3">
            <a:alphaModFix/>
          </a:blip>
          <a:stretch>
            <a:fillRect/>
          </a:stretch>
        </p:blipFill>
        <p:spPr>
          <a:xfrm>
            <a:off x="2488375" y="1419988"/>
            <a:ext cx="7587668" cy="401801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g2b48016a469_0_0"/>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(Q&amp;A 게시판)</a:t>
            </a:r>
            <a:endParaRPr b="0" i="0" sz="3600" u="none" cap="none" strike="noStrike">
              <a:solidFill>
                <a:srgbClr val="3F3F3F"/>
              </a:solidFill>
              <a:latin typeface="Malgun Gothic"/>
              <a:ea typeface="Malgun Gothic"/>
              <a:cs typeface="Malgun Gothic"/>
              <a:sym typeface="Malgun Gothic"/>
            </a:endParaRPr>
          </a:p>
        </p:txBody>
      </p:sp>
      <p:grpSp>
        <p:nvGrpSpPr>
          <p:cNvPr id="1043" name="Google Shape;1043;g2b48016a469_0_0"/>
          <p:cNvGrpSpPr/>
          <p:nvPr/>
        </p:nvGrpSpPr>
        <p:grpSpPr>
          <a:xfrm>
            <a:off x="0" y="-5080"/>
            <a:ext cx="12192000" cy="624543"/>
            <a:chOff x="0" y="-5080"/>
            <a:chExt cx="12192000" cy="624543"/>
          </a:xfrm>
        </p:grpSpPr>
        <p:sp>
          <p:nvSpPr>
            <p:cNvPr id="1044" name="Google Shape;1044;g2b48016a469_0_0"/>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045" name="Google Shape;1045;g2b48016a469_0_0"/>
            <p:cNvGrpSpPr/>
            <p:nvPr/>
          </p:nvGrpSpPr>
          <p:grpSpPr>
            <a:xfrm rot="5400000">
              <a:off x="7923491" y="-3418542"/>
              <a:ext cx="567635" cy="7508375"/>
              <a:chOff x="7923530" y="-3402965"/>
              <a:chExt cx="567635" cy="7508375"/>
            </a:xfrm>
          </p:grpSpPr>
          <p:sp>
            <p:nvSpPr>
              <p:cNvPr id="1046" name="Google Shape;1046;g2b48016a469_0_0"/>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047" name="Google Shape;1047;g2b48016a469_0_0"/>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048" name="Google Shape;1048;g2b48016a469_0_0"/>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049" name="Google Shape;1049;g2b48016a469_0_0"/>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050" name="Google Shape;1050;g2b48016a469_0_0"/>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051" name="Google Shape;1051;g2b48016a469_0_0"/>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052" name="Google Shape;1052;g2b48016a469_0_0"/>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grpSp>
        <p:nvGrpSpPr>
          <p:cNvPr id="1053" name="Google Shape;1053;g2b48016a469_0_0"/>
          <p:cNvGrpSpPr/>
          <p:nvPr/>
        </p:nvGrpSpPr>
        <p:grpSpPr>
          <a:xfrm>
            <a:off x="2882510" y="5712590"/>
            <a:ext cx="5640145" cy="864300"/>
            <a:chOff x="191135" y="5752465"/>
            <a:chExt cx="5640145" cy="864300"/>
          </a:xfrm>
        </p:grpSpPr>
        <p:sp>
          <p:nvSpPr>
            <p:cNvPr id="1054" name="Google Shape;1054;g2b48016a469_0_0"/>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055" name="Google Shape;1055;g2b48016a469_0_0"/>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056" name="Google Shape;1056;g2b48016a469_0_0"/>
            <p:cNvSpPr txBox="1"/>
            <p:nvPr/>
          </p:nvSpPr>
          <p:spPr>
            <a:xfrm>
              <a:off x="1239480" y="583809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(좌) 직원- 답변 작성 가능</a:t>
              </a:r>
              <a:endParaRPr b="1" sz="1800">
                <a:solidFill>
                  <a:srgbClr val="3F3F3F"/>
                </a:solidFill>
                <a:latin typeface="Malgun Gothic"/>
                <a:ea typeface="Malgun Gothic"/>
                <a:cs typeface="Malgun Gothic"/>
                <a:sym typeface="Malgun Gothic"/>
              </a:endParaRPr>
            </a:p>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(우) 일반회원- 질문 수정/삭제 가능 </a:t>
              </a:r>
              <a:endParaRPr b="1" sz="1800">
                <a:solidFill>
                  <a:srgbClr val="3F3F3F"/>
                </a:solidFill>
                <a:latin typeface="Malgun Gothic"/>
                <a:ea typeface="Malgun Gothic"/>
                <a:cs typeface="Malgun Gothic"/>
                <a:sym typeface="Malgun Gothic"/>
              </a:endParaRPr>
            </a:p>
          </p:txBody>
        </p:sp>
      </p:grpSp>
      <p:pic>
        <p:nvPicPr>
          <p:cNvPr id="1057" name="Google Shape;1057;g2b48016a469_0_0"/>
          <p:cNvPicPr preferRelativeResize="0"/>
          <p:nvPr/>
        </p:nvPicPr>
        <p:blipFill>
          <a:blip r:embed="rId3">
            <a:alphaModFix/>
          </a:blip>
          <a:stretch>
            <a:fillRect/>
          </a:stretch>
        </p:blipFill>
        <p:spPr>
          <a:xfrm>
            <a:off x="152400" y="1542175"/>
            <a:ext cx="6636592" cy="4018014"/>
          </a:xfrm>
          <a:prstGeom prst="rect">
            <a:avLst/>
          </a:prstGeom>
          <a:noFill/>
          <a:ln>
            <a:noFill/>
          </a:ln>
        </p:spPr>
      </p:pic>
      <p:pic>
        <p:nvPicPr>
          <p:cNvPr id="1058" name="Google Shape;1058;g2b48016a469_0_0"/>
          <p:cNvPicPr preferRelativeResize="0"/>
          <p:nvPr/>
        </p:nvPicPr>
        <p:blipFill>
          <a:blip r:embed="rId4">
            <a:alphaModFix/>
          </a:blip>
          <a:stretch>
            <a:fillRect/>
          </a:stretch>
        </p:blipFill>
        <p:spPr>
          <a:xfrm>
            <a:off x="7197800" y="1062025"/>
            <a:ext cx="4696925" cy="44981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g2b48016a469_0_22"/>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(Q&amp;A 게시판)</a:t>
            </a:r>
            <a:endParaRPr b="0" i="0" sz="3600" u="none" cap="none" strike="noStrike">
              <a:solidFill>
                <a:srgbClr val="3F3F3F"/>
              </a:solidFill>
              <a:latin typeface="Malgun Gothic"/>
              <a:ea typeface="Malgun Gothic"/>
              <a:cs typeface="Malgun Gothic"/>
              <a:sym typeface="Malgun Gothic"/>
            </a:endParaRPr>
          </a:p>
        </p:txBody>
      </p:sp>
      <p:grpSp>
        <p:nvGrpSpPr>
          <p:cNvPr id="1065" name="Google Shape;1065;g2b48016a469_0_22"/>
          <p:cNvGrpSpPr/>
          <p:nvPr/>
        </p:nvGrpSpPr>
        <p:grpSpPr>
          <a:xfrm>
            <a:off x="0" y="-5080"/>
            <a:ext cx="12192000" cy="624543"/>
            <a:chOff x="0" y="-5080"/>
            <a:chExt cx="12192000" cy="624543"/>
          </a:xfrm>
        </p:grpSpPr>
        <p:sp>
          <p:nvSpPr>
            <p:cNvPr id="1066" name="Google Shape;1066;g2b48016a469_0_22"/>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067" name="Google Shape;1067;g2b48016a469_0_22"/>
            <p:cNvGrpSpPr/>
            <p:nvPr/>
          </p:nvGrpSpPr>
          <p:grpSpPr>
            <a:xfrm rot="5400000">
              <a:off x="7923491" y="-3418542"/>
              <a:ext cx="567635" cy="7508375"/>
              <a:chOff x="7923530" y="-3402965"/>
              <a:chExt cx="567635" cy="7508375"/>
            </a:xfrm>
          </p:grpSpPr>
          <p:sp>
            <p:nvSpPr>
              <p:cNvPr id="1068" name="Google Shape;1068;g2b48016a469_0_22"/>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069" name="Google Shape;1069;g2b48016a469_0_22"/>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070" name="Google Shape;1070;g2b48016a469_0_22"/>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071" name="Google Shape;1071;g2b48016a469_0_22"/>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072" name="Google Shape;1072;g2b48016a469_0_22"/>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073" name="Google Shape;1073;g2b48016a469_0_22"/>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074" name="Google Shape;1074;g2b48016a469_0_22"/>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grpSp>
        <p:nvGrpSpPr>
          <p:cNvPr id="1075" name="Google Shape;1075;g2b48016a469_0_22"/>
          <p:cNvGrpSpPr/>
          <p:nvPr/>
        </p:nvGrpSpPr>
        <p:grpSpPr>
          <a:xfrm>
            <a:off x="2882510" y="5712590"/>
            <a:ext cx="5640145" cy="864300"/>
            <a:chOff x="191135" y="5752465"/>
            <a:chExt cx="5640145" cy="864300"/>
          </a:xfrm>
        </p:grpSpPr>
        <p:sp>
          <p:nvSpPr>
            <p:cNvPr id="1076" name="Google Shape;1076;g2b48016a469_0_22"/>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077" name="Google Shape;1077;g2b48016a469_0_22"/>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078" name="Google Shape;1078;g2b48016a469_0_22"/>
            <p:cNvSpPr txBox="1"/>
            <p:nvPr/>
          </p:nvSpPr>
          <p:spPr>
            <a:xfrm>
              <a:off x="1239480" y="583809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(좌) 일반회원- 답변 생성 시 접근 가능</a:t>
              </a:r>
              <a:endParaRPr b="1" sz="1800">
                <a:solidFill>
                  <a:srgbClr val="3F3F3F"/>
                </a:solidFill>
                <a:latin typeface="Malgun Gothic"/>
                <a:ea typeface="Malgun Gothic"/>
                <a:cs typeface="Malgun Gothic"/>
                <a:sym typeface="Malgun Gothic"/>
              </a:endParaRPr>
            </a:p>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(우) 직원- 답변 수정/삭제 가능 </a:t>
              </a:r>
              <a:endParaRPr b="1" sz="1800">
                <a:solidFill>
                  <a:srgbClr val="3F3F3F"/>
                </a:solidFill>
                <a:latin typeface="Malgun Gothic"/>
                <a:ea typeface="Malgun Gothic"/>
                <a:cs typeface="Malgun Gothic"/>
                <a:sym typeface="Malgun Gothic"/>
              </a:endParaRPr>
            </a:p>
          </p:txBody>
        </p:sp>
      </p:grpSp>
      <p:pic>
        <p:nvPicPr>
          <p:cNvPr id="1079" name="Google Shape;1079;g2b48016a469_0_22"/>
          <p:cNvPicPr preferRelativeResize="0"/>
          <p:nvPr/>
        </p:nvPicPr>
        <p:blipFill>
          <a:blip r:embed="rId3">
            <a:alphaModFix/>
          </a:blip>
          <a:stretch>
            <a:fillRect/>
          </a:stretch>
        </p:blipFill>
        <p:spPr>
          <a:xfrm>
            <a:off x="152400" y="1542175"/>
            <a:ext cx="5263034" cy="4018015"/>
          </a:xfrm>
          <a:prstGeom prst="rect">
            <a:avLst/>
          </a:prstGeom>
          <a:noFill/>
          <a:ln>
            <a:noFill/>
          </a:ln>
        </p:spPr>
      </p:pic>
      <p:pic>
        <p:nvPicPr>
          <p:cNvPr id="1080" name="Google Shape;1080;g2b48016a469_0_22"/>
          <p:cNvPicPr preferRelativeResize="0"/>
          <p:nvPr/>
        </p:nvPicPr>
        <p:blipFill>
          <a:blip r:embed="rId4">
            <a:alphaModFix/>
          </a:blip>
          <a:stretch>
            <a:fillRect/>
          </a:stretch>
        </p:blipFill>
        <p:spPr>
          <a:xfrm>
            <a:off x="5811174" y="1569631"/>
            <a:ext cx="6301775" cy="3963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2b488beee79_0_8"/>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(리뷰 게시판)</a:t>
            </a:r>
            <a:endParaRPr b="0" i="0" sz="3600" u="none" cap="none" strike="noStrike">
              <a:solidFill>
                <a:srgbClr val="3F3F3F"/>
              </a:solidFill>
              <a:latin typeface="Malgun Gothic"/>
              <a:ea typeface="Malgun Gothic"/>
              <a:cs typeface="Malgun Gothic"/>
              <a:sym typeface="Malgun Gothic"/>
            </a:endParaRPr>
          </a:p>
        </p:txBody>
      </p:sp>
      <p:grpSp>
        <p:nvGrpSpPr>
          <p:cNvPr id="1087" name="Google Shape;1087;g2b488beee79_0_8"/>
          <p:cNvGrpSpPr/>
          <p:nvPr/>
        </p:nvGrpSpPr>
        <p:grpSpPr>
          <a:xfrm>
            <a:off x="0" y="-5080"/>
            <a:ext cx="12192000" cy="624543"/>
            <a:chOff x="0" y="-5080"/>
            <a:chExt cx="12192000" cy="624543"/>
          </a:xfrm>
        </p:grpSpPr>
        <p:sp>
          <p:nvSpPr>
            <p:cNvPr id="1088" name="Google Shape;1088;g2b488beee79_0_8"/>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089" name="Google Shape;1089;g2b488beee79_0_8"/>
            <p:cNvGrpSpPr/>
            <p:nvPr/>
          </p:nvGrpSpPr>
          <p:grpSpPr>
            <a:xfrm rot="5400000">
              <a:off x="7923491" y="-3418542"/>
              <a:ext cx="567635" cy="7508375"/>
              <a:chOff x="7923530" y="-3402965"/>
              <a:chExt cx="567635" cy="7508375"/>
            </a:xfrm>
          </p:grpSpPr>
          <p:sp>
            <p:nvSpPr>
              <p:cNvPr id="1090" name="Google Shape;1090;g2b488beee79_0_8"/>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091" name="Google Shape;1091;g2b488beee79_0_8"/>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092" name="Google Shape;1092;g2b488beee79_0_8"/>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093" name="Google Shape;1093;g2b488beee79_0_8"/>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094" name="Google Shape;1094;g2b488beee79_0_8"/>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095" name="Google Shape;1095;g2b488beee79_0_8"/>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096" name="Google Shape;1096;g2b488beee79_0_8"/>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grpSp>
        <p:nvGrpSpPr>
          <p:cNvPr id="1097" name="Google Shape;1097;g2b488beee79_0_8"/>
          <p:cNvGrpSpPr/>
          <p:nvPr/>
        </p:nvGrpSpPr>
        <p:grpSpPr>
          <a:xfrm>
            <a:off x="2882510" y="5712590"/>
            <a:ext cx="5640145" cy="864300"/>
            <a:chOff x="191135" y="5752465"/>
            <a:chExt cx="5640145" cy="864300"/>
          </a:xfrm>
        </p:grpSpPr>
        <p:sp>
          <p:nvSpPr>
            <p:cNvPr id="1098" name="Google Shape;1098;g2b488beee79_0_8"/>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099" name="Google Shape;1099;g2b488beee79_0_8"/>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100" name="Google Shape;1100;g2b488beee79_0_8"/>
            <p:cNvSpPr txBox="1"/>
            <p:nvPr/>
          </p:nvSpPr>
          <p:spPr>
            <a:xfrm>
              <a:off x="1239480" y="583809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[회원] 회원 전용 작성/수정/삭제 기능</a:t>
              </a:r>
              <a:endParaRPr b="1" sz="1800">
                <a:solidFill>
                  <a:srgbClr val="3F3F3F"/>
                </a:solidFill>
                <a:latin typeface="Malgun Gothic"/>
                <a:ea typeface="Malgun Gothic"/>
                <a:cs typeface="Malgun Gothic"/>
                <a:sym typeface="Malgun Gothic"/>
              </a:endParaRPr>
            </a:p>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-게시글에는 모두 접근 가능</a:t>
              </a:r>
              <a:endParaRPr b="1" sz="1800">
                <a:solidFill>
                  <a:srgbClr val="3F3F3F"/>
                </a:solidFill>
                <a:latin typeface="Malgun Gothic"/>
                <a:ea typeface="Malgun Gothic"/>
                <a:cs typeface="Malgun Gothic"/>
                <a:sym typeface="Malgun Gothic"/>
              </a:endParaRPr>
            </a:p>
          </p:txBody>
        </p:sp>
      </p:grpSp>
      <p:pic>
        <p:nvPicPr>
          <p:cNvPr id="1101" name="Google Shape;1101;g2b488beee79_0_8"/>
          <p:cNvPicPr preferRelativeResize="0"/>
          <p:nvPr/>
        </p:nvPicPr>
        <p:blipFill>
          <a:blip r:embed="rId3">
            <a:alphaModFix/>
          </a:blip>
          <a:stretch>
            <a:fillRect/>
          </a:stretch>
        </p:blipFill>
        <p:spPr>
          <a:xfrm>
            <a:off x="2038650" y="1535475"/>
            <a:ext cx="7618730" cy="382788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g2b48016a469_0_45"/>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(마이페이지)</a:t>
            </a:r>
            <a:endParaRPr b="0" i="0" sz="3600" u="none" cap="none" strike="noStrike">
              <a:solidFill>
                <a:srgbClr val="3F3F3F"/>
              </a:solidFill>
              <a:latin typeface="Malgun Gothic"/>
              <a:ea typeface="Malgun Gothic"/>
              <a:cs typeface="Malgun Gothic"/>
              <a:sym typeface="Malgun Gothic"/>
            </a:endParaRPr>
          </a:p>
        </p:txBody>
      </p:sp>
      <p:grpSp>
        <p:nvGrpSpPr>
          <p:cNvPr id="1108" name="Google Shape;1108;g2b48016a469_0_45"/>
          <p:cNvGrpSpPr/>
          <p:nvPr/>
        </p:nvGrpSpPr>
        <p:grpSpPr>
          <a:xfrm>
            <a:off x="0" y="-5080"/>
            <a:ext cx="12192000" cy="624543"/>
            <a:chOff x="0" y="-5080"/>
            <a:chExt cx="12192000" cy="624543"/>
          </a:xfrm>
        </p:grpSpPr>
        <p:sp>
          <p:nvSpPr>
            <p:cNvPr id="1109" name="Google Shape;1109;g2b48016a469_0_45"/>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10" name="Google Shape;1110;g2b48016a469_0_45"/>
            <p:cNvGrpSpPr/>
            <p:nvPr/>
          </p:nvGrpSpPr>
          <p:grpSpPr>
            <a:xfrm rot="5400000">
              <a:off x="7923491" y="-3418542"/>
              <a:ext cx="567635" cy="7508375"/>
              <a:chOff x="7923530" y="-3402965"/>
              <a:chExt cx="567635" cy="7508375"/>
            </a:xfrm>
          </p:grpSpPr>
          <p:sp>
            <p:nvSpPr>
              <p:cNvPr id="1111" name="Google Shape;1111;g2b48016a469_0_45"/>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112" name="Google Shape;1112;g2b48016a469_0_45"/>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113" name="Google Shape;1113;g2b48016a469_0_45"/>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114" name="Google Shape;1114;g2b48016a469_0_45"/>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115" name="Google Shape;1115;g2b48016a469_0_45"/>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116" name="Google Shape;1116;g2b48016a469_0_45"/>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117" name="Google Shape;1117;g2b48016a469_0_45"/>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grpSp>
        <p:nvGrpSpPr>
          <p:cNvPr id="1118" name="Google Shape;1118;g2b48016a469_0_45"/>
          <p:cNvGrpSpPr/>
          <p:nvPr/>
        </p:nvGrpSpPr>
        <p:grpSpPr>
          <a:xfrm>
            <a:off x="2882510" y="5712590"/>
            <a:ext cx="5777570" cy="864300"/>
            <a:chOff x="191135" y="5752465"/>
            <a:chExt cx="5777570" cy="864300"/>
          </a:xfrm>
        </p:grpSpPr>
        <p:sp>
          <p:nvSpPr>
            <p:cNvPr id="1119" name="Google Shape;1119;g2b48016a469_0_45"/>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120" name="Google Shape;1120;g2b48016a469_0_45"/>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121" name="Google Shape;1121;g2b48016a469_0_45"/>
            <p:cNvSpPr txBox="1"/>
            <p:nvPr/>
          </p:nvSpPr>
          <p:spPr>
            <a:xfrm>
              <a:off x="1376905" y="592704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[회원] 회원 상세정보 페이지</a:t>
              </a:r>
              <a:endParaRPr b="1" sz="1800">
                <a:solidFill>
                  <a:srgbClr val="3F3F3F"/>
                </a:solidFill>
                <a:latin typeface="Malgun Gothic"/>
                <a:ea typeface="Malgun Gothic"/>
                <a:cs typeface="Malgun Gothic"/>
                <a:sym typeface="Malgun Gothic"/>
              </a:endParaRPr>
            </a:p>
          </p:txBody>
        </p:sp>
      </p:grpSp>
      <p:pic>
        <p:nvPicPr>
          <p:cNvPr id="1122" name="Google Shape;1122;g2b48016a469_0_45"/>
          <p:cNvPicPr preferRelativeResize="0"/>
          <p:nvPr/>
        </p:nvPicPr>
        <p:blipFill>
          <a:blip r:embed="rId3">
            <a:alphaModFix/>
          </a:blip>
          <a:stretch>
            <a:fillRect/>
          </a:stretch>
        </p:blipFill>
        <p:spPr>
          <a:xfrm>
            <a:off x="2126125" y="1535475"/>
            <a:ext cx="7618727" cy="385862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g2b48016a469_0_72"/>
          <p:cNvSpPr txBox="1"/>
          <p:nvPr/>
        </p:nvSpPr>
        <p:spPr>
          <a:xfrm>
            <a:off x="488950" y="765175"/>
            <a:ext cx="8033700" cy="6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a:t>
            </a:r>
            <a:r>
              <a:rPr lang="ko-KR" sz="3600">
                <a:solidFill>
                  <a:srgbClr val="3F3F3F"/>
                </a:solidFill>
                <a:latin typeface="Malgun Gothic"/>
                <a:ea typeface="Malgun Gothic"/>
                <a:cs typeface="Malgun Gothic"/>
                <a:sym typeface="Malgun Gothic"/>
              </a:rPr>
              <a:t>면 (마이페이지)</a:t>
            </a:r>
            <a:endParaRPr b="0" i="0" sz="3600" u="none" cap="none" strike="noStrike">
              <a:solidFill>
                <a:srgbClr val="3F3F3F"/>
              </a:solidFill>
              <a:latin typeface="Malgun Gothic"/>
              <a:ea typeface="Malgun Gothic"/>
              <a:cs typeface="Malgun Gothic"/>
              <a:sym typeface="Malgun Gothic"/>
            </a:endParaRPr>
          </a:p>
        </p:txBody>
      </p:sp>
      <p:grpSp>
        <p:nvGrpSpPr>
          <p:cNvPr id="1129" name="Google Shape;1129;g2b48016a469_0_72"/>
          <p:cNvGrpSpPr/>
          <p:nvPr/>
        </p:nvGrpSpPr>
        <p:grpSpPr>
          <a:xfrm>
            <a:off x="0" y="-5080"/>
            <a:ext cx="12192000" cy="624543"/>
            <a:chOff x="0" y="-5080"/>
            <a:chExt cx="12192000" cy="624543"/>
          </a:xfrm>
        </p:grpSpPr>
        <p:sp>
          <p:nvSpPr>
            <p:cNvPr id="1130" name="Google Shape;1130;g2b48016a469_0_72"/>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31" name="Google Shape;1131;g2b48016a469_0_72"/>
            <p:cNvGrpSpPr/>
            <p:nvPr/>
          </p:nvGrpSpPr>
          <p:grpSpPr>
            <a:xfrm rot="5400000">
              <a:off x="7923491" y="-3418542"/>
              <a:ext cx="567635" cy="7508375"/>
              <a:chOff x="7923530" y="-3402965"/>
              <a:chExt cx="567635" cy="7508375"/>
            </a:xfrm>
          </p:grpSpPr>
          <p:sp>
            <p:nvSpPr>
              <p:cNvPr id="1132" name="Google Shape;1132;g2b48016a469_0_72"/>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133" name="Google Shape;1133;g2b48016a469_0_72"/>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134" name="Google Shape;1134;g2b48016a469_0_72"/>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135" name="Google Shape;1135;g2b48016a469_0_72"/>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136" name="Google Shape;1136;g2b48016a469_0_72"/>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137" name="Google Shape;1137;g2b48016a469_0_72"/>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138" name="Google Shape;1138;g2b48016a469_0_72"/>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grpSp>
        <p:nvGrpSpPr>
          <p:cNvPr id="1139" name="Google Shape;1139;g2b48016a469_0_72"/>
          <p:cNvGrpSpPr/>
          <p:nvPr/>
        </p:nvGrpSpPr>
        <p:grpSpPr>
          <a:xfrm>
            <a:off x="2882510" y="5712590"/>
            <a:ext cx="5777570" cy="864300"/>
            <a:chOff x="191135" y="5752465"/>
            <a:chExt cx="5777570" cy="864300"/>
          </a:xfrm>
        </p:grpSpPr>
        <p:sp>
          <p:nvSpPr>
            <p:cNvPr id="1140" name="Google Shape;1140;g2b48016a469_0_72"/>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141" name="Google Shape;1141;g2b48016a469_0_72"/>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142" name="Google Shape;1142;g2b48016a469_0_72"/>
            <p:cNvSpPr txBox="1"/>
            <p:nvPr/>
          </p:nvSpPr>
          <p:spPr>
            <a:xfrm>
              <a:off x="1376905" y="592704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lang="ko-KR" sz="1800">
                  <a:solidFill>
                    <a:srgbClr val="3F3F3F"/>
                  </a:solidFill>
                  <a:latin typeface="Malgun Gothic"/>
                  <a:ea typeface="Malgun Gothic"/>
                  <a:cs typeface="Malgun Gothic"/>
                  <a:sym typeface="Malgun Gothic"/>
                </a:rPr>
                <a:t>[회원] 회원 상세정보 수정 페이지</a:t>
              </a:r>
              <a:endParaRPr b="1" sz="1800">
                <a:solidFill>
                  <a:srgbClr val="3F3F3F"/>
                </a:solidFill>
                <a:latin typeface="Malgun Gothic"/>
                <a:ea typeface="Malgun Gothic"/>
                <a:cs typeface="Malgun Gothic"/>
                <a:sym typeface="Malgun Gothic"/>
              </a:endParaRPr>
            </a:p>
          </p:txBody>
        </p:sp>
      </p:grpSp>
      <p:pic>
        <p:nvPicPr>
          <p:cNvPr id="1143" name="Google Shape;1143;g2b48016a469_0_72"/>
          <p:cNvPicPr preferRelativeResize="0"/>
          <p:nvPr/>
        </p:nvPicPr>
        <p:blipFill>
          <a:blip r:embed="rId3">
            <a:alphaModFix/>
          </a:blip>
          <a:stretch>
            <a:fillRect/>
          </a:stretch>
        </p:blipFill>
        <p:spPr>
          <a:xfrm>
            <a:off x="1963775" y="1592150"/>
            <a:ext cx="7615017" cy="401801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g266a87c3b7e_7_0"/>
          <p:cNvSpPr txBox="1"/>
          <p:nvPr/>
        </p:nvSpPr>
        <p:spPr>
          <a:xfrm>
            <a:off x="488950" y="765175"/>
            <a:ext cx="38883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a:t>
            </a:r>
            <a:r>
              <a:rPr lang="ko-KR" sz="3600">
                <a:solidFill>
                  <a:srgbClr val="3F3F3F"/>
                </a:solidFill>
                <a:latin typeface="Malgun Gothic"/>
                <a:ea typeface="Malgun Gothic"/>
                <a:cs typeface="Malgun Gothic"/>
                <a:sym typeface="Malgun Gothic"/>
              </a:rPr>
              <a:t>본사)</a:t>
            </a:r>
            <a:endParaRPr b="0" i="0" sz="3600" u="none" cap="none" strike="noStrike">
              <a:solidFill>
                <a:srgbClr val="3F3F3F"/>
              </a:solidFill>
              <a:latin typeface="Malgun Gothic"/>
              <a:ea typeface="Malgun Gothic"/>
              <a:cs typeface="Malgun Gothic"/>
              <a:sym typeface="Malgun Gothic"/>
            </a:endParaRPr>
          </a:p>
        </p:txBody>
      </p:sp>
      <p:grpSp>
        <p:nvGrpSpPr>
          <p:cNvPr id="1150" name="Google Shape;1150;g266a87c3b7e_7_0"/>
          <p:cNvGrpSpPr/>
          <p:nvPr/>
        </p:nvGrpSpPr>
        <p:grpSpPr>
          <a:xfrm>
            <a:off x="3399465" y="5819920"/>
            <a:ext cx="5612245" cy="864300"/>
            <a:chOff x="5996940" y="5805170"/>
            <a:chExt cx="5612245" cy="864300"/>
          </a:xfrm>
        </p:grpSpPr>
        <p:sp>
          <p:nvSpPr>
            <p:cNvPr id="1151" name="Google Shape;1151;g266a87c3b7e_7_0"/>
            <p:cNvSpPr/>
            <p:nvPr/>
          </p:nvSpPr>
          <p:spPr>
            <a:xfrm>
              <a:off x="5996940" y="5805170"/>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152" name="Google Shape;1152;g266a87c3b7e_7_0"/>
            <p:cNvSpPr/>
            <p:nvPr/>
          </p:nvSpPr>
          <p:spPr>
            <a:xfrm>
              <a:off x="5996940" y="6068695"/>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153" name="Google Shape;1153;g266a87c3b7e_7_0"/>
            <p:cNvSpPr txBox="1"/>
            <p:nvPr/>
          </p:nvSpPr>
          <p:spPr>
            <a:xfrm>
              <a:off x="7017385" y="601472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본사</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직원 상세 정보 화면</a:t>
              </a:r>
              <a:endParaRPr b="1" i="0" sz="1800" u="none" cap="none" strike="noStrike">
                <a:solidFill>
                  <a:srgbClr val="3F3F3F"/>
                </a:solidFill>
                <a:latin typeface="Malgun Gothic"/>
                <a:ea typeface="Malgun Gothic"/>
                <a:cs typeface="Malgun Gothic"/>
                <a:sym typeface="Malgun Gothic"/>
              </a:endParaRPr>
            </a:p>
          </p:txBody>
        </p:sp>
      </p:grpSp>
      <p:grpSp>
        <p:nvGrpSpPr>
          <p:cNvPr id="1154" name="Google Shape;1154;g266a87c3b7e_7_0"/>
          <p:cNvGrpSpPr/>
          <p:nvPr/>
        </p:nvGrpSpPr>
        <p:grpSpPr>
          <a:xfrm>
            <a:off x="0" y="-5080"/>
            <a:ext cx="12192000" cy="624543"/>
            <a:chOff x="0" y="-5080"/>
            <a:chExt cx="12192000" cy="624543"/>
          </a:xfrm>
        </p:grpSpPr>
        <p:sp>
          <p:nvSpPr>
            <p:cNvPr id="1155" name="Google Shape;1155;g266a87c3b7e_7_0"/>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56" name="Google Shape;1156;g266a87c3b7e_7_0"/>
            <p:cNvGrpSpPr/>
            <p:nvPr/>
          </p:nvGrpSpPr>
          <p:grpSpPr>
            <a:xfrm rot="5400000">
              <a:off x="7923491" y="-3418542"/>
              <a:ext cx="567635" cy="7508375"/>
              <a:chOff x="7923530" y="-3402965"/>
              <a:chExt cx="567635" cy="7508375"/>
            </a:xfrm>
          </p:grpSpPr>
          <p:sp>
            <p:nvSpPr>
              <p:cNvPr id="1157" name="Google Shape;1157;g266a87c3b7e_7_0"/>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158" name="Google Shape;1158;g266a87c3b7e_7_0"/>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159" name="Google Shape;1159;g266a87c3b7e_7_0"/>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160" name="Google Shape;1160;g266a87c3b7e_7_0"/>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161" name="Google Shape;1161;g266a87c3b7e_7_0"/>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162" name="Google Shape;1162;g266a87c3b7e_7_0"/>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163" name="Google Shape;1163;g266a87c3b7e_7_0"/>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1164" name="Google Shape;1164;g266a87c3b7e_7_0"/>
          <p:cNvPicPr preferRelativeResize="0"/>
          <p:nvPr/>
        </p:nvPicPr>
        <p:blipFill>
          <a:blip r:embed="rId3">
            <a:alphaModFix/>
          </a:blip>
          <a:stretch>
            <a:fillRect/>
          </a:stretch>
        </p:blipFill>
        <p:spPr>
          <a:xfrm>
            <a:off x="1901500" y="1572050"/>
            <a:ext cx="7293051" cy="408809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g266a87c3b7e_7_142"/>
          <p:cNvSpPr txBox="1"/>
          <p:nvPr/>
        </p:nvSpPr>
        <p:spPr>
          <a:xfrm>
            <a:off x="488950" y="765175"/>
            <a:ext cx="38883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a:t>
            </a:r>
            <a:r>
              <a:rPr lang="ko-KR" sz="3600">
                <a:solidFill>
                  <a:srgbClr val="3F3F3F"/>
                </a:solidFill>
                <a:latin typeface="Malgun Gothic"/>
                <a:ea typeface="Malgun Gothic"/>
                <a:cs typeface="Malgun Gothic"/>
                <a:sym typeface="Malgun Gothic"/>
              </a:rPr>
              <a:t>본사)</a:t>
            </a:r>
            <a:endParaRPr b="0" i="0" sz="3600" u="none" cap="none" strike="noStrike">
              <a:solidFill>
                <a:srgbClr val="3F3F3F"/>
              </a:solidFill>
              <a:latin typeface="Malgun Gothic"/>
              <a:ea typeface="Malgun Gothic"/>
              <a:cs typeface="Malgun Gothic"/>
              <a:sym typeface="Malgun Gothic"/>
            </a:endParaRPr>
          </a:p>
        </p:txBody>
      </p:sp>
      <p:grpSp>
        <p:nvGrpSpPr>
          <p:cNvPr id="1171" name="Google Shape;1171;g266a87c3b7e_7_142"/>
          <p:cNvGrpSpPr/>
          <p:nvPr/>
        </p:nvGrpSpPr>
        <p:grpSpPr>
          <a:xfrm>
            <a:off x="3349410" y="5760890"/>
            <a:ext cx="5612245" cy="864300"/>
            <a:chOff x="191135" y="5752465"/>
            <a:chExt cx="5612245" cy="864300"/>
          </a:xfrm>
        </p:grpSpPr>
        <p:sp>
          <p:nvSpPr>
            <p:cNvPr id="1172" name="Google Shape;1172;g266a87c3b7e_7_142"/>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173" name="Google Shape;1173;g266a87c3b7e_7_142"/>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174" name="Google Shape;1174;g266a87c3b7e_7_142"/>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본사</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회원 조회 화면</a:t>
              </a:r>
              <a:r>
                <a:rPr b="1" i="0" lang="ko-KR" sz="1800" u="none" cap="none" strike="noStrike">
                  <a:solidFill>
                    <a:srgbClr val="3F3F3F"/>
                  </a:solidFill>
                  <a:latin typeface="Malgun Gothic"/>
                  <a:ea typeface="Malgun Gothic"/>
                  <a:cs typeface="Malgun Gothic"/>
                  <a:sym typeface="Malgun Gothic"/>
                </a:rPr>
                <a:t> </a:t>
              </a:r>
              <a:endParaRPr b="1" i="0" sz="1800" u="none" cap="none" strike="noStrike">
                <a:solidFill>
                  <a:srgbClr val="3F3F3F"/>
                </a:solidFill>
                <a:latin typeface="Malgun Gothic"/>
                <a:ea typeface="Malgun Gothic"/>
                <a:cs typeface="Malgun Gothic"/>
                <a:sym typeface="Malgun Gothic"/>
              </a:endParaRPr>
            </a:p>
          </p:txBody>
        </p:sp>
      </p:grpSp>
      <p:grpSp>
        <p:nvGrpSpPr>
          <p:cNvPr id="1175" name="Google Shape;1175;g266a87c3b7e_7_142"/>
          <p:cNvGrpSpPr/>
          <p:nvPr/>
        </p:nvGrpSpPr>
        <p:grpSpPr>
          <a:xfrm>
            <a:off x="0" y="-5080"/>
            <a:ext cx="12192000" cy="624543"/>
            <a:chOff x="0" y="-5080"/>
            <a:chExt cx="12192000" cy="624543"/>
          </a:xfrm>
        </p:grpSpPr>
        <p:sp>
          <p:nvSpPr>
            <p:cNvPr id="1176" name="Google Shape;1176;g266a87c3b7e_7_142"/>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77" name="Google Shape;1177;g266a87c3b7e_7_142"/>
            <p:cNvGrpSpPr/>
            <p:nvPr/>
          </p:nvGrpSpPr>
          <p:grpSpPr>
            <a:xfrm rot="5400000">
              <a:off x="7923491" y="-3418542"/>
              <a:ext cx="567635" cy="7508375"/>
              <a:chOff x="7923530" y="-3402965"/>
              <a:chExt cx="567635" cy="7508375"/>
            </a:xfrm>
          </p:grpSpPr>
          <p:sp>
            <p:nvSpPr>
              <p:cNvPr id="1178" name="Google Shape;1178;g266a87c3b7e_7_142"/>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179" name="Google Shape;1179;g266a87c3b7e_7_142"/>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180" name="Google Shape;1180;g266a87c3b7e_7_142"/>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181" name="Google Shape;1181;g266a87c3b7e_7_142"/>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182" name="Google Shape;1182;g266a87c3b7e_7_142"/>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183" name="Google Shape;1183;g266a87c3b7e_7_142"/>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184" name="Google Shape;1184;g266a87c3b7e_7_142"/>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1185" name="Google Shape;1185;g266a87c3b7e_7_142"/>
          <p:cNvPicPr preferRelativeResize="0"/>
          <p:nvPr/>
        </p:nvPicPr>
        <p:blipFill>
          <a:blip r:embed="rId3">
            <a:alphaModFix/>
          </a:blip>
          <a:stretch>
            <a:fillRect/>
          </a:stretch>
        </p:blipFill>
        <p:spPr>
          <a:xfrm>
            <a:off x="2039925" y="1568887"/>
            <a:ext cx="7199027" cy="40353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g266a87c3b7e_7_165"/>
          <p:cNvSpPr txBox="1"/>
          <p:nvPr/>
        </p:nvSpPr>
        <p:spPr>
          <a:xfrm>
            <a:off x="488950" y="765175"/>
            <a:ext cx="38883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a:t>
            </a:r>
            <a:r>
              <a:rPr lang="ko-KR" sz="3600">
                <a:solidFill>
                  <a:srgbClr val="3F3F3F"/>
                </a:solidFill>
                <a:latin typeface="Malgun Gothic"/>
                <a:ea typeface="Malgun Gothic"/>
                <a:cs typeface="Malgun Gothic"/>
                <a:sym typeface="Malgun Gothic"/>
              </a:rPr>
              <a:t>본사)</a:t>
            </a:r>
            <a:endParaRPr b="0" i="0" sz="3600" u="none" cap="none" strike="noStrike">
              <a:solidFill>
                <a:srgbClr val="3F3F3F"/>
              </a:solidFill>
              <a:latin typeface="Malgun Gothic"/>
              <a:ea typeface="Malgun Gothic"/>
              <a:cs typeface="Malgun Gothic"/>
              <a:sym typeface="Malgun Gothic"/>
            </a:endParaRPr>
          </a:p>
        </p:txBody>
      </p:sp>
      <p:grpSp>
        <p:nvGrpSpPr>
          <p:cNvPr id="1192" name="Google Shape;1192;g266a87c3b7e_7_165"/>
          <p:cNvGrpSpPr/>
          <p:nvPr/>
        </p:nvGrpSpPr>
        <p:grpSpPr>
          <a:xfrm>
            <a:off x="5996940" y="5805170"/>
            <a:ext cx="5612245" cy="864300"/>
            <a:chOff x="5996940" y="5805170"/>
            <a:chExt cx="5612245" cy="864300"/>
          </a:xfrm>
        </p:grpSpPr>
        <p:sp>
          <p:nvSpPr>
            <p:cNvPr id="1193" name="Google Shape;1193;g266a87c3b7e_7_165"/>
            <p:cNvSpPr/>
            <p:nvPr/>
          </p:nvSpPr>
          <p:spPr>
            <a:xfrm>
              <a:off x="5996940" y="5805170"/>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194" name="Google Shape;1194;g266a87c3b7e_7_165"/>
            <p:cNvSpPr/>
            <p:nvPr/>
          </p:nvSpPr>
          <p:spPr>
            <a:xfrm>
              <a:off x="5996940" y="6068695"/>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195" name="Google Shape;1195;g266a87c3b7e_7_165"/>
            <p:cNvSpPr txBox="1"/>
            <p:nvPr/>
          </p:nvSpPr>
          <p:spPr>
            <a:xfrm>
              <a:off x="7017385" y="601472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본사</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프로그램 추가 화면</a:t>
              </a:r>
              <a:endParaRPr b="1" i="0" sz="1800" u="none" cap="none" strike="noStrike">
                <a:solidFill>
                  <a:srgbClr val="3F3F3F"/>
                </a:solidFill>
                <a:latin typeface="Malgun Gothic"/>
                <a:ea typeface="Malgun Gothic"/>
                <a:cs typeface="Malgun Gothic"/>
                <a:sym typeface="Malgun Gothic"/>
              </a:endParaRPr>
            </a:p>
          </p:txBody>
        </p:sp>
      </p:grpSp>
      <p:grpSp>
        <p:nvGrpSpPr>
          <p:cNvPr id="1196" name="Google Shape;1196;g266a87c3b7e_7_165"/>
          <p:cNvGrpSpPr/>
          <p:nvPr/>
        </p:nvGrpSpPr>
        <p:grpSpPr>
          <a:xfrm>
            <a:off x="191135" y="5752465"/>
            <a:ext cx="5612245" cy="864300"/>
            <a:chOff x="191135" y="5752465"/>
            <a:chExt cx="5612245" cy="864300"/>
          </a:xfrm>
        </p:grpSpPr>
        <p:sp>
          <p:nvSpPr>
            <p:cNvPr id="1197" name="Google Shape;1197;g266a87c3b7e_7_165"/>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198" name="Google Shape;1198;g266a87c3b7e_7_165"/>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199" name="Google Shape;1199;g266a87c3b7e_7_165"/>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본사</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프로그램 조회 화면</a:t>
              </a:r>
              <a:r>
                <a:rPr b="1" i="0" lang="ko-KR" sz="1800" u="none" cap="none" strike="noStrike">
                  <a:solidFill>
                    <a:srgbClr val="3F3F3F"/>
                  </a:solidFill>
                  <a:latin typeface="Malgun Gothic"/>
                  <a:ea typeface="Malgun Gothic"/>
                  <a:cs typeface="Malgun Gothic"/>
                  <a:sym typeface="Malgun Gothic"/>
                </a:rPr>
                <a:t> </a:t>
              </a:r>
              <a:endParaRPr b="1" i="0" sz="1800" u="none" cap="none" strike="noStrike">
                <a:solidFill>
                  <a:srgbClr val="3F3F3F"/>
                </a:solidFill>
                <a:latin typeface="Malgun Gothic"/>
                <a:ea typeface="Malgun Gothic"/>
                <a:cs typeface="Malgun Gothic"/>
                <a:sym typeface="Malgun Gothic"/>
              </a:endParaRPr>
            </a:p>
          </p:txBody>
        </p:sp>
      </p:grpSp>
      <p:grpSp>
        <p:nvGrpSpPr>
          <p:cNvPr id="1200" name="Google Shape;1200;g266a87c3b7e_7_165"/>
          <p:cNvGrpSpPr/>
          <p:nvPr/>
        </p:nvGrpSpPr>
        <p:grpSpPr>
          <a:xfrm>
            <a:off x="0" y="-5080"/>
            <a:ext cx="12192000" cy="624543"/>
            <a:chOff x="0" y="-5080"/>
            <a:chExt cx="12192000" cy="624543"/>
          </a:xfrm>
        </p:grpSpPr>
        <p:sp>
          <p:nvSpPr>
            <p:cNvPr id="1201" name="Google Shape;1201;g266a87c3b7e_7_165"/>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02" name="Google Shape;1202;g266a87c3b7e_7_165"/>
            <p:cNvGrpSpPr/>
            <p:nvPr/>
          </p:nvGrpSpPr>
          <p:grpSpPr>
            <a:xfrm rot="5400000">
              <a:off x="7923491" y="-3418542"/>
              <a:ext cx="567635" cy="7508375"/>
              <a:chOff x="7923530" y="-3402965"/>
              <a:chExt cx="567635" cy="7508375"/>
            </a:xfrm>
          </p:grpSpPr>
          <p:sp>
            <p:nvSpPr>
              <p:cNvPr id="1203" name="Google Shape;1203;g266a87c3b7e_7_165"/>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204" name="Google Shape;1204;g266a87c3b7e_7_165"/>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205" name="Google Shape;1205;g266a87c3b7e_7_165"/>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206" name="Google Shape;1206;g266a87c3b7e_7_165"/>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207" name="Google Shape;1207;g266a87c3b7e_7_165"/>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208" name="Google Shape;1208;g266a87c3b7e_7_165"/>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209" name="Google Shape;1209;g266a87c3b7e_7_165"/>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1210" name="Google Shape;1210;g266a87c3b7e_7_165"/>
          <p:cNvPicPr preferRelativeResize="0"/>
          <p:nvPr/>
        </p:nvPicPr>
        <p:blipFill>
          <a:blip r:embed="rId3">
            <a:alphaModFix/>
          </a:blip>
          <a:stretch>
            <a:fillRect/>
          </a:stretch>
        </p:blipFill>
        <p:spPr>
          <a:xfrm>
            <a:off x="265650" y="1705704"/>
            <a:ext cx="5731302" cy="3894372"/>
          </a:xfrm>
          <a:prstGeom prst="rect">
            <a:avLst/>
          </a:prstGeom>
          <a:noFill/>
          <a:ln>
            <a:noFill/>
          </a:ln>
        </p:spPr>
      </p:pic>
      <p:pic>
        <p:nvPicPr>
          <p:cNvPr id="1211" name="Google Shape;1211;g266a87c3b7e_7_165"/>
          <p:cNvPicPr preferRelativeResize="0"/>
          <p:nvPr/>
        </p:nvPicPr>
        <p:blipFill>
          <a:blip r:embed="rId4">
            <a:alphaModFix/>
          </a:blip>
          <a:stretch>
            <a:fillRect/>
          </a:stretch>
        </p:blipFill>
        <p:spPr>
          <a:xfrm>
            <a:off x="6220375" y="1705700"/>
            <a:ext cx="5840476" cy="3894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g266a87c3b7e_7_188"/>
          <p:cNvSpPr txBox="1"/>
          <p:nvPr/>
        </p:nvSpPr>
        <p:spPr>
          <a:xfrm>
            <a:off x="488950" y="765175"/>
            <a:ext cx="38883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a:t>
            </a:r>
            <a:r>
              <a:rPr lang="ko-KR" sz="3600">
                <a:solidFill>
                  <a:srgbClr val="3F3F3F"/>
                </a:solidFill>
                <a:latin typeface="Malgun Gothic"/>
                <a:ea typeface="Malgun Gothic"/>
                <a:cs typeface="Malgun Gothic"/>
                <a:sym typeface="Malgun Gothic"/>
              </a:rPr>
              <a:t>본사)</a:t>
            </a:r>
            <a:endParaRPr b="0" i="0" sz="3600" u="none" cap="none" strike="noStrike">
              <a:solidFill>
                <a:srgbClr val="3F3F3F"/>
              </a:solidFill>
              <a:latin typeface="Malgun Gothic"/>
              <a:ea typeface="Malgun Gothic"/>
              <a:cs typeface="Malgun Gothic"/>
              <a:sym typeface="Malgun Gothic"/>
            </a:endParaRPr>
          </a:p>
        </p:txBody>
      </p:sp>
      <p:grpSp>
        <p:nvGrpSpPr>
          <p:cNvPr id="1218" name="Google Shape;1218;g266a87c3b7e_7_188"/>
          <p:cNvGrpSpPr/>
          <p:nvPr/>
        </p:nvGrpSpPr>
        <p:grpSpPr>
          <a:xfrm>
            <a:off x="306880" y="5754525"/>
            <a:ext cx="5349031" cy="864300"/>
            <a:chOff x="191135" y="5752465"/>
            <a:chExt cx="5612245" cy="864300"/>
          </a:xfrm>
        </p:grpSpPr>
        <p:sp>
          <p:nvSpPr>
            <p:cNvPr id="1219" name="Google Shape;1219;g266a87c3b7e_7_188"/>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220" name="Google Shape;1220;g266a87c3b7e_7_188"/>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221" name="Google Shape;1221;g266a87c3b7e_7_188"/>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본사</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프로그램 상세 화면</a:t>
              </a:r>
              <a:r>
                <a:rPr b="1" i="0" lang="ko-KR" sz="1800" u="none" cap="none" strike="noStrike">
                  <a:solidFill>
                    <a:srgbClr val="3F3F3F"/>
                  </a:solidFill>
                  <a:latin typeface="Malgun Gothic"/>
                  <a:ea typeface="Malgun Gothic"/>
                  <a:cs typeface="Malgun Gothic"/>
                  <a:sym typeface="Malgun Gothic"/>
                </a:rPr>
                <a:t> </a:t>
              </a:r>
              <a:endParaRPr b="1" i="0" sz="1800" u="none" cap="none" strike="noStrike">
                <a:solidFill>
                  <a:srgbClr val="3F3F3F"/>
                </a:solidFill>
                <a:latin typeface="Malgun Gothic"/>
                <a:ea typeface="Malgun Gothic"/>
                <a:cs typeface="Malgun Gothic"/>
                <a:sym typeface="Malgun Gothic"/>
              </a:endParaRPr>
            </a:p>
          </p:txBody>
        </p:sp>
      </p:grpSp>
      <p:grpSp>
        <p:nvGrpSpPr>
          <p:cNvPr id="1222" name="Google Shape;1222;g266a87c3b7e_7_188"/>
          <p:cNvGrpSpPr/>
          <p:nvPr/>
        </p:nvGrpSpPr>
        <p:grpSpPr>
          <a:xfrm>
            <a:off x="0" y="-5080"/>
            <a:ext cx="12192000" cy="624543"/>
            <a:chOff x="0" y="-5080"/>
            <a:chExt cx="12192000" cy="624543"/>
          </a:xfrm>
        </p:grpSpPr>
        <p:sp>
          <p:nvSpPr>
            <p:cNvPr id="1223" name="Google Shape;1223;g266a87c3b7e_7_188"/>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24" name="Google Shape;1224;g266a87c3b7e_7_188"/>
            <p:cNvGrpSpPr/>
            <p:nvPr/>
          </p:nvGrpSpPr>
          <p:grpSpPr>
            <a:xfrm rot="5400000">
              <a:off x="7923491" y="-3418542"/>
              <a:ext cx="567635" cy="7508375"/>
              <a:chOff x="7923530" y="-3402965"/>
              <a:chExt cx="567635" cy="7508375"/>
            </a:xfrm>
          </p:grpSpPr>
          <p:sp>
            <p:nvSpPr>
              <p:cNvPr id="1225" name="Google Shape;1225;g266a87c3b7e_7_188"/>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226" name="Google Shape;1226;g266a87c3b7e_7_188"/>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227" name="Google Shape;1227;g266a87c3b7e_7_188"/>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228" name="Google Shape;1228;g266a87c3b7e_7_188"/>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229" name="Google Shape;1229;g266a87c3b7e_7_188"/>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230" name="Google Shape;1230;g266a87c3b7e_7_188"/>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231" name="Google Shape;1231;g266a87c3b7e_7_188"/>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1232" name="Google Shape;1232;g266a87c3b7e_7_188"/>
          <p:cNvPicPr preferRelativeResize="0"/>
          <p:nvPr/>
        </p:nvPicPr>
        <p:blipFill>
          <a:blip r:embed="rId3">
            <a:alphaModFix/>
          </a:blip>
          <a:stretch>
            <a:fillRect/>
          </a:stretch>
        </p:blipFill>
        <p:spPr>
          <a:xfrm>
            <a:off x="306875" y="1564675"/>
            <a:ext cx="5348900" cy="3936699"/>
          </a:xfrm>
          <a:prstGeom prst="rect">
            <a:avLst/>
          </a:prstGeom>
          <a:noFill/>
          <a:ln>
            <a:noFill/>
          </a:ln>
        </p:spPr>
      </p:pic>
      <p:pic>
        <p:nvPicPr>
          <p:cNvPr id="1233" name="Google Shape;1233;g266a87c3b7e_7_188"/>
          <p:cNvPicPr preferRelativeResize="0"/>
          <p:nvPr/>
        </p:nvPicPr>
        <p:blipFill>
          <a:blip r:embed="rId4">
            <a:alphaModFix/>
          </a:blip>
          <a:stretch>
            <a:fillRect/>
          </a:stretch>
        </p:blipFill>
        <p:spPr>
          <a:xfrm>
            <a:off x="6012525" y="1564675"/>
            <a:ext cx="6036127" cy="3936699"/>
          </a:xfrm>
          <a:prstGeom prst="rect">
            <a:avLst/>
          </a:prstGeom>
          <a:noFill/>
          <a:ln>
            <a:noFill/>
          </a:ln>
        </p:spPr>
      </p:pic>
      <p:grpSp>
        <p:nvGrpSpPr>
          <p:cNvPr id="1234" name="Google Shape;1234;g266a87c3b7e_7_188"/>
          <p:cNvGrpSpPr/>
          <p:nvPr/>
        </p:nvGrpSpPr>
        <p:grpSpPr>
          <a:xfrm>
            <a:off x="6012535" y="5754515"/>
            <a:ext cx="5612245" cy="864300"/>
            <a:chOff x="191135" y="5752465"/>
            <a:chExt cx="5612245" cy="864300"/>
          </a:xfrm>
        </p:grpSpPr>
        <p:sp>
          <p:nvSpPr>
            <p:cNvPr id="1235" name="Google Shape;1235;g266a87c3b7e_7_188"/>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236" name="Google Shape;1236;g266a87c3b7e_7_188"/>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237" name="Google Shape;1237;g266a87c3b7e_7_188"/>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본사</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프로그램 수</a:t>
              </a:r>
              <a:r>
                <a:rPr b="1" lang="ko-KR" sz="1800">
                  <a:solidFill>
                    <a:srgbClr val="3F3F3F"/>
                  </a:solidFill>
                  <a:latin typeface="Malgun Gothic"/>
                  <a:ea typeface="Malgun Gothic"/>
                  <a:cs typeface="Malgun Gothic"/>
                  <a:sym typeface="Malgun Gothic"/>
                </a:rPr>
                <a:t>정 화면</a:t>
              </a:r>
              <a:r>
                <a:rPr b="1" i="0" lang="ko-KR" sz="1800" u="none" cap="none" strike="noStrike">
                  <a:solidFill>
                    <a:srgbClr val="3F3F3F"/>
                  </a:solidFill>
                  <a:latin typeface="Malgun Gothic"/>
                  <a:ea typeface="Malgun Gothic"/>
                  <a:cs typeface="Malgun Gothic"/>
                  <a:sym typeface="Malgun Gothic"/>
                </a:rPr>
                <a:t> </a:t>
              </a:r>
              <a:endParaRPr b="1" i="0" sz="1800" u="none" cap="none" strike="noStrike">
                <a:solidFill>
                  <a:srgbClr val="3F3F3F"/>
                </a:solidFill>
                <a:latin typeface="Malgun Gothic"/>
                <a:ea typeface="Malgun Gothic"/>
                <a:cs typeface="Malgun Gothic"/>
                <a:sym typeface="Malgun Gothic"/>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66a87c3b7e_0_142"/>
          <p:cNvSpPr/>
          <p:nvPr/>
        </p:nvSpPr>
        <p:spPr>
          <a:xfrm>
            <a:off x="0" y="-5080"/>
            <a:ext cx="12192000" cy="6204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29" name="Google Shape;229;g266a87c3b7e_0_142"/>
          <p:cNvSpPr txBox="1"/>
          <p:nvPr/>
        </p:nvSpPr>
        <p:spPr>
          <a:xfrm>
            <a:off x="488950" y="765175"/>
            <a:ext cx="419940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참여인원</a:t>
            </a:r>
            <a:endParaRPr b="0" i="0" sz="1400" u="none" cap="none" strike="noStrike">
              <a:solidFill>
                <a:srgbClr val="000000"/>
              </a:solidFill>
              <a:latin typeface="Malgun Gothic"/>
              <a:ea typeface="Malgun Gothic"/>
              <a:cs typeface="Malgun Gothic"/>
              <a:sym typeface="Malgun Gothic"/>
            </a:endParaRPr>
          </a:p>
        </p:txBody>
      </p:sp>
      <p:sp>
        <p:nvSpPr>
          <p:cNvPr id="230" name="Google Shape;230;g266a87c3b7e_0_142"/>
          <p:cNvSpPr txBox="1"/>
          <p:nvPr/>
        </p:nvSpPr>
        <p:spPr>
          <a:xfrm>
            <a:off x="2557480" y="4016245"/>
            <a:ext cx="1659900" cy="33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262626"/>
                </a:solidFill>
                <a:latin typeface="Malgun Gothic"/>
                <a:ea typeface="Malgun Gothic"/>
                <a:cs typeface="Malgun Gothic"/>
                <a:sym typeface="Malgun Gothic"/>
              </a:rPr>
              <a:t>정인호</a:t>
            </a:r>
            <a:endParaRPr b="0" i="0" sz="2000" u="none" cap="none" strike="noStrike">
              <a:solidFill>
                <a:srgbClr val="262626"/>
              </a:solidFill>
              <a:latin typeface="Malgun Gothic"/>
              <a:ea typeface="Malgun Gothic"/>
              <a:cs typeface="Malgun Gothic"/>
              <a:sym typeface="Malgun Gothic"/>
            </a:endParaRPr>
          </a:p>
        </p:txBody>
      </p:sp>
      <p:cxnSp>
        <p:nvCxnSpPr>
          <p:cNvPr id="231" name="Google Shape;231;g266a87c3b7e_0_142"/>
          <p:cNvCxnSpPr/>
          <p:nvPr/>
        </p:nvCxnSpPr>
        <p:spPr>
          <a:xfrm>
            <a:off x="2448025" y="4381150"/>
            <a:ext cx="2908800" cy="0"/>
          </a:xfrm>
          <a:prstGeom prst="straightConnector1">
            <a:avLst/>
          </a:prstGeom>
          <a:noFill/>
          <a:ln cap="flat" cmpd="sng" w="12700">
            <a:solidFill>
              <a:srgbClr val="D8D8D8"/>
            </a:solidFill>
            <a:prstDash val="solid"/>
            <a:round/>
            <a:headEnd len="sm" w="sm" type="none"/>
            <a:tailEnd len="sm" w="sm" type="none"/>
          </a:ln>
        </p:spPr>
      </p:cxnSp>
      <p:cxnSp>
        <p:nvCxnSpPr>
          <p:cNvPr id="232" name="Google Shape;232;g266a87c3b7e_0_142"/>
          <p:cNvCxnSpPr/>
          <p:nvPr/>
        </p:nvCxnSpPr>
        <p:spPr>
          <a:xfrm>
            <a:off x="6993890" y="7091680"/>
            <a:ext cx="920700" cy="0"/>
          </a:xfrm>
          <a:prstGeom prst="straightConnector1">
            <a:avLst/>
          </a:prstGeom>
          <a:noFill/>
          <a:ln cap="flat" cmpd="sng" w="12700">
            <a:solidFill>
              <a:srgbClr val="D8D8D8"/>
            </a:solidFill>
            <a:prstDash val="solid"/>
            <a:round/>
            <a:headEnd len="sm" w="sm" type="none"/>
            <a:tailEnd len="sm" w="sm" type="none"/>
          </a:ln>
        </p:spPr>
      </p:cxnSp>
      <p:grpSp>
        <p:nvGrpSpPr>
          <p:cNvPr id="233" name="Google Shape;233;g266a87c3b7e_0_142"/>
          <p:cNvGrpSpPr/>
          <p:nvPr/>
        </p:nvGrpSpPr>
        <p:grpSpPr>
          <a:xfrm rot="5400000">
            <a:off x="7931286" y="-3412091"/>
            <a:ext cx="567318" cy="7507070"/>
            <a:chOff x="7930833" y="-3412172"/>
            <a:chExt cx="567318" cy="7507070"/>
          </a:xfrm>
        </p:grpSpPr>
        <p:sp>
          <p:nvSpPr>
            <p:cNvPr id="234" name="Google Shape;234;g266a87c3b7e_0_142"/>
            <p:cNvSpPr/>
            <p:nvPr/>
          </p:nvSpPr>
          <p:spPr>
            <a:xfrm flipH="1" rot="-5400000">
              <a:off x="7782483" y="3379548"/>
              <a:ext cx="863700" cy="567000"/>
            </a:xfrm>
            <a:prstGeom prst="round2SameRect">
              <a:avLst>
                <a:gd fmla="val 50000" name="adj1"/>
                <a:gd fmla="val 0" name="adj2"/>
              </a:avLst>
            </a:prstGeom>
            <a:solidFill>
              <a:srgbClr val="D9D9D9"/>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235" name="Google Shape;235;g266a87c3b7e_0_142"/>
            <p:cNvSpPr/>
            <p:nvPr/>
          </p:nvSpPr>
          <p:spPr>
            <a:xfrm flipH="1" rot="-5400000">
              <a:off x="7781900" y="2277770"/>
              <a:ext cx="865500" cy="567000"/>
            </a:xfrm>
            <a:prstGeom prst="round2SameRect">
              <a:avLst>
                <a:gd fmla="val 50000" name="adj1"/>
                <a:gd fmla="val 0" name="adj2"/>
              </a:avLst>
            </a:prstGeom>
            <a:gradFill>
              <a:gsLst>
                <a:gs pos="0">
                  <a:srgbClr val="007635"/>
                </a:gs>
                <a:gs pos="100000">
                  <a:srgbClr val="004D86"/>
                </a:gs>
              </a:gsLst>
              <a:lin ang="10800025"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236" name="Google Shape;236;g266a87c3b7e_0_142"/>
            <p:cNvSpPr/>
            <p:nvPr/>
          </p:nvSpPr>
          <p:spPr>
            <a:xfrm flipH="1" rot="-5400000">
              <a:off x="7782483" y="1176733"/>
              <a:ext cx="8637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237" name="Google Shape;237;g266a87c3b7e_0_142"/>
            <p:cNvSpPr/>
            <p:nvPr/>
          </p:nvSpPr>
          <p:spPr>
            <a:xfrm flipH="1" rot="-5400000">
              <a:off x="7782483" y="101678"/>
              <a:ext cx="8637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238" name="Google Shape;238;g266a87c3b7e_0_142"/>
            <p:cNvSpPr/>
            <p:nvPr/>
          </p:nvSpPr>
          <p:spPr>
            <a:xfrm flipH="1" rot="-5400000">
              <a:off x="7781900" y="-96390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239" name="Google Shape;239;g266a87c3b7e_0_142"/>
            <p:cNvSpPr/>
            <p:nvPr/>
          </p:nvSpPr>
          <p:spPr>
            <a:xfrm flipH="1" rot="-5400000">
              <a:off x="7782483" y="-2127172"/>
              <a:ext cx="8637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240" name="Google Shape;240;g266a87c3b7e_0_142"/>
            <p:cNvSpPr/>
            <p:nvPr/>
          </p:nvSpPr>
          <p:spPr>
            <a:xfrm flipH="1" rot="-5400000">
              <a:off x="7782483" y="-3263822"/>
              <a:ext cx="8637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grpSp>
      <p:sp>
        <p:nvSpPr>
          <p:cNvPr id="241" name="Google Shape;241;g266a87c3b7e_0_142"/>
          <p:cNvSpPr txBox="1"/>
          <p:nvPr/>
        </p:nvSpPr>
        <p:spPr>
          <a:xfrm>
            <a:off x="2380300" y="4476750"/>
            <a:ext cx="2997000" cy="2176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262626"/>
                </a:solidFill>
                <a:latin typeface="Arial"/>
                <a:ea typeface="Arial"/>
                <a:cs typeface="Arial"/>
                <a:sym typeface="Arial"/>
              </a:rPr>
              <a:t>담당업무 :</a:t>
            </a:r>
            <a:r>
              <a:rPr lang="ko-KR">
                <a:solidFill>
                  <a:srgbClr val="262626"/>
                </a:solidFill>
              </a:rPr>
              <a:t> 풀스택 </a:t>
            </a:r>
            <a:r>
              <a:rPr b="0" i="0" lang="ko-KR" sz="1400" u="none" cap="none" strike="noStrike">
                <a:solidFill>
                  <a:srgbClr val="262626"/>
                </a:solidFill>
                <a:latin typeface="Arial"/>
                <a:ea typeface="Arial"/>
                <a:cs typeface="Arial"/>
                <a:sym typeface="Arial"/>
              </a:rPr>
              <a:t>개발</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262626"/>
                </a:solidFill>
                <a:latin typeface="Arial"/>
                <a:ea typeface="Arial"/>
                <a:cs typeface="Arial"/>
                <a:sym typeface="Arial"/>
              </a:rPr>
              <a:t>담당파트 : </a:t>
            </a:r>
            <a:r>
              <a:rPr lang="ko-KR">
                <a:solidFill>
                  <a:srgbClr val="262626"/>
                </a:solidFill>
              </a:rPr>
              <a:t>지점 관리자 페이지</a:t>
            </a:r>
            <a:endParaRPr>
              <a:solidFill>
                <a:srgbClr val="262626"/>
              </a:solidFill>
            </a:endParaRPr>
          </a:p>
          <a:p>
            <a:pPr indent="0" lvl="0" marL="0" marR="0" rtl="0" algn="l">
              <a:lnSpc>
                <a:spcPct val="100000"/>
              </a:lnSpc>
              <a:spcBef>
                <a:spcPts val="0"/>
              </a:spcBef>
              <a:spcAft>
                <a:spcPts val="0"/>
              </a:spcAft>
              <a:buNone/>
            </a:pPr>
            <a:r>
              <a:rPr lang="ko-KR">
                <a:solidFill>
                  <a:srgbClr val="262626"/>
                </a:solidFill>
              </a:rPr>
              <a:t> </a:t>
            </a:r>
            <a:endParaRPr>
              <a:solidFill>
                <a:srgbClr val="262626"/>
              </a:solidFill>
            </a:endParaRPr>
          </a:p>
          <a:p>
            <a:pPr indent="0" lvl="0" marL="0" marR="0" rtl="0" algn="l">
              <a:lnSpc>
                <a:spcPct val="100000"/>
              </a:lnSpc>
              <a:spcBef>
                <a:spcPts val="0"/>
              </a:spcBef>
              <a:spcAft>
                <a:spcPts val="0"/>
              </a:spcAft>
              <a:buNone/>
            </a:pPr>
            <a:r>
              <a:rPr lang="ko-KR">
                <a:solidFill>
                  <a:srgbClr val="262626"/>
                </a:solidFill>
              </a:rPr>
              <a:t>겸임: 초기 프로젝트 구성, 프로퍼티 &amp; 설정파일관리, 개발DB 운영, 개발 일정관리, 개별배포지도, 산출물 관리, 직원 로그인, 로그인 세션API,  리뷰작성, 본사 발주조회 페이지, 고객페이지  상단 메뉴바 구성</a:t>
            </a:r>
            <a:endParaRPr>
              <a:solidFill>
                <a:srgbClr val="262626"/>
              </a:solidFill>
            </a:endParaRPr>
          </a:p>
        </p:txBody>
      </p:sp>
      <p:pic>
        <p:nvPicPr>
          <p:cNvPr id="242" name="Google Shape;242;g266a87c3b7e_0_142"/>
          <p:cNvPicPr preferRelativeResize="0"/>
          <p:nvPr/>
        </p:nvPicPr>
        <p:blipFill>
          <a:blip r:embed="rId3">
            <a:alphaModFix/>
          </a:blip>
          <a:stretch>
            <a:fillRect/>
          </a:stretch>
        </p:blipFill>
        <p:spPr>
          <a:xfrm>
            <a:off x="2878372" y="1780450"/>
            <a:ext cx="1463225" cy="1950975"/>
          </a:xfrm>
          <a:prstGeom prst="rect">
            <a:avLst/>
          </a:prstGeom>
          <a:noFill/>
          <a:ln>
            <a:noFill/>
          </a:ln>
        </p:spPr>
      </p:pic>
      <p:sp>
        <p:nvSpPr>
          <p:cNvPr id="243" name="Google Shape;243;g266a87c3b7e_0_142"/>
          <p:cNvSpPr txBox="1"/>
          <p:nvPr/>
        </p:nvSpPr>
        <p:spPr>
          <a:xfrm>
            <a:off x="6398130" y="4016245"/>
            <a:ext cx="1659900" cy="33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262626"/>
                </a:solidFill>
                <a:latin typeface="Malgun Gothic"/>
                <a:ea typeface="Malgun Gothic"/>
                <a:cs typeface="Malgun Gothic"/>
                <a:sym typeface="Malgun Gothic"/>
              </a:rPr>
              <a:t>장현수</a:t>
            </a:r>
            <a:endParaRPr b="0" i="0" sz="2000" u="none" cap="none" strike="noStrike">
              <a:solidFill>
                <a:srgbClr val="262626"/>
              </a:solidFill>
              <a:latin typeface="Malgun Gothic"/>
              <a:ea typeface="Malgun Gothic"/>
              <a:cs typeface="Malgun Gothic"/>
              <a:sym typeface="Malgun Gothic"/>
            </a:endParaRPr>
          </a:p>
        </p:txBody>
      </p:sp>
      <p:cxnSp>
        <p:nvCxnSpPr>
          <p:cNvPr id="244" name="Google Shape;244;g266a87c3b7e_0_142"/>
          <p:cNvCxnSpPr/>
          <p:nvPr/>
        </p:nvCxnSpPr>
        <p:spPr>
          <a:xfrm>
            <a:off x="6445755" y="4444870"/>
            <a:ext cx="919500" cy="0"/>
          </a:xfrm>
          <a:prstGeom prst="straightConnector1">
            <a:avLst/>
          </a:prstGeom>
          <a:noFill/>
          <a:ln cap="flat" cmpd="sng" w="12700">
            <a:solidFill>
              <a:srgbClr val="D8D8D8"/>
            </a:solidFill>
            <a:prstDash val="solid"/>
            <a:round/>
            <a:headEnd len="sm" w="sm" type="none"/>
            <a:tailEnd len="sm" w="sm" type="none"/>
          </a:ln>
        </p:spPr>
      </p:cxnSp>
      <p:sp>
        <p:nvSpPr>
          <p:cNvPr id="245" name="Google Shape;245;g266a87c3b7e_0_142"/>
          <p:cNvSpPr txBox="1"/>
          <p:nvPr/>
        </p:nvSpPr>
        <p:spPr>
          <a:xfrm>
            <a:off x="6372095" y="4516625"/>
            <a:ext cx="3033900" cy="1732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262626"/>
                </a:solidFill>
                <a:latin typeface="Arial"/>
                <a:ea typeface="Arial"/>
                <a:cs typeface="Arial"/>
                <a:sym typeface="Arial"/>
              </a:rPr>
              <a:t>담당업무 : 개발</a:t>
            </a:r>
            <a:endParaRPr b="0" i="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solidFill>
                <a:srgbClr val="262626"/>
              </a:solidFill>
            </a:endParaRPr>
          </a:p>
          <a:p>
            <a:pPr indent="0" lvl="0" marL="0" marR="0" rtl="0" algn="l">
              <a:lnSpc>
                <a:spcPct val="100000"/>
              </a:lnSpc>
              <a:spcBef>
                <a:spcPts val="0"/>
              </a:spcBef>
              <a:spcAft>
                <a:spcPts val="0"/>
              </a:spcAft>
              <a:buNone/>
            </a:pPr>
            <a:r>
              <a:rPr b="0" i="0" lang="ko-KR" sz="1400" u="none" cap="none" strike="noStrike">
                <a:solidFill>
                  <a:srgbClr val="262626"/>
                </a:solidFill>
                <a:latin typeface="Arial"/>
                <a:ea typeface="Arial"/>
                <a:cs typeface="Arial"/>
                <a:sym typeface="Arial"/>
              </a:rPr>
              <a:t>담당파트 :</a:t>
            </a:r>
            <a:r>
              <a:rPr lang="ko-KR">
                <a:solidFill>
                  <a:srgbClr val="262626"/>
                </a:solidFill>
              </a:rPr>
              <a:t> 고객 프로그램 예약 관리, 회원권 추가 및 비활성화,  회원권 결제, 회원권 조회</a:t>
            </a:r>
            <a:endParaRPr>
              <a:solidFill>
                <a:srgbClr val="262626"/>
              </a:solidFill>
            </a:endParaRPr>
          </a:p>
          <a:p>
            <a:pPr indent="0" lvl="0" marL="0" marR="0" rtl="0" algn="l">
              <a:lnSpc>
                <a:spcPct val="100000"/>
              </a:lnSpc>
              <a:spcBef>
                <a:spcPts val="0"/>
              </a:spcBef>
              <a:spcAft>
                <a:spcPts val="0"/>
              </a:spcAft>
              <a:buNone/>
            </a:pPr>
            <a:r>
              <a:t/>
            </a:r>
            <a:endParaRPr>
              <a:solidFill>
                <a:srgbClr val="262626"/>
              </a:solidFill>
            </a:endParaRPr>
          </a:p>
          <a:p>
            <a:pPr indent="0" lvl="0" marL="0" marR="0" rtl="0" algn="l">
              <a:lnSpc>
                <a:spcPct val="100000"/>
              </a:lnSpc>
              <a:spcBef>
                <a:spcPts val="0"/>
              </a:spcBef>
              <a:spcAft>
                <a:spcPts val="0"/>
              </a:spcAft>
              <a:buNone/>
            </a:pPr>
            <a:r>
              <a:t/>
            </a:r>
            <a:endParaRPr>
              <a:solidFill>
                <a:srgbClr val="262626"/>
              </a:solidFill>
            </a:endParaRPr>
          </a:p>
        </p:txBody>
      </p:sp>
      <p:pic>
        <p:nvPicPr>
          <p:cNvPr id="246" name="Google Shape;246;g266a87c3b7e_0_142"/>
          <p:cNvPicPr preferRelativeResize="0"/>
          <p:nvPr/>
        </p:nvPicPr>
        <p:blipFill>
          <a:blip r:embed="rId4">
            <a:alphaModFix/>
          </a:blip>
          <a:stretch>
            <a:fillRect/>
          </a:stretch>
        </p:blipFill>
        <p:spPr>
          <a:xfrm>
            <a:off x="6790974" y="1829150"/>
            <a:ext cx="1436519" cy="19022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g266a87c3b7e_7_211"/>
          <p:cNvSpPr txBox="1"/>
          <p:nvPr/>
        </p:nvSpPr>
        <p:spPr>
          <a:xfrm>
            <a:off x="488950" y="765175"/>
            <a:ext cx="38883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a:t>
            </a:r>
            <a:r>
              <a:rPr lang="ko-KR" sz="3600">
                <a:solidFill>
                  <a:srgbClr val="3F3F3F"/>
                </a:solidFill>
                <a:latin typeface="Malgun Gothic"/>
                <a:ea typeface="Malgun Gothic"/>
                <a:cs typeface="Malgun Gothic"/>
                <a:sym typeface="Malgun Gothic"/>
              </a:rPr>
              <a:t>본사)</a:t>
            </a:r>
            <a:endParaRPr b="0" i="0" sz="3600" u="none" cap="none" strike="noStrike">
              <a:solidFill>
                <a:srgbClr val="3F3F3F"/>
              </a:solidFill>
              <a:latin typeface="Malgun Gothic"/>
              <a:ea typeface="Malgun Gothic"/>
              <a:cs typeface="Malgun Gothic"/>
              <a:sym typeface="Malgun Gothic"/>
            </a:endParaRPr>
          </a:p>
        </p:txBody>
      </p:sp>
      <p:grpSp>
        <p:nvGrpSpPr>
          <p:cNvPr id="1244" name="Google Shape;1244;g266a87c3b7e_7_211"/>
          <p:cNvGrpSpPr/>
          <p:nvPr/>
        </p:nvGrpSpPr>
        <p:grpSpPr>
          <a:xfrm>
            <a:off x="5996940" y="5805170"/>
            <a:ext cx="5612245" cy="864300"/>
            <a:chOff x="5996940" y="5805170"/>
            <a:chExt cx="5612245" cy="864300"/>
          </a:xfrm>
        </p:grpSpPr>
        <p:sp>
          <p:nvSpPr>
            <p:cNvPr id="1245" name="Google Shape;1245;g266a87c3b7e_7_211"/>
            <p:cNvSpPr/>
            <p:nvPr/>
          </p:nvSpPr>
          <p:spPr>
            <a:xfrm>
              <a:off x="5996940" y="5805170"/>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246" name="Google Shape;1246;g266a87c3b7e_7_211"/>
            <p:cNvSpPr/>
            <p:nvPr/>
          </p:nvSpPr>
          <p:spPr>
            <a:xfrm>
              <a:off x="5996940" y="6068695"/>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247" name="Google Shape;1247;g266a87c3b7e_7_211"/>
            <p:cNvSpPr txBox="1"/>
            <p:nvPr/>
          </p:nvSpPr>
          <p:spPr>
            <a:xfrm>
              <a:off x="7017385" y="6014720"/>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본사</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물품 추가 화면</a:t>
              </a:r>
              <a:endParaRPr b="1" i="0" sz="1800" u="none" cap="none" strike="noStrike">
                <a:solidFill>
                  <a:srgbClr val="3F3F3F"/>
                </a:solidFill>
                <a:latin typeface="Malgun Gothic"/>
                <a:ea typeface="Malgun Gothic"/>
                <a:cs typeface="Malgun Gothic"/>
                <a:sym typeface="Malgun Gothic"/>
              </a:endParaRPr>
            </a:p>
          </p:txBody>
        </p:sp>
      </p:grpSp>
      <p:grpSp>
        <p:nvGrpSpPr>
          <p:cNvPr id="1248" name="Google Shape;1248;g266a87c3b7e_7_211"/>
          <p:cNvGrpSpPr/>
          <p:nvPr/>
        </p:nvGrpSpPr>
        <p:grpSpPr>
          <a:xfrm>
            <a:off x="191135" y="5752465"/>
            <a:ext cx="5612245" cy="864300"/>
            <a:chOff x="191135" y="5752465"/>
            <a:chExt cx="5612245" cy="864300"/>
          </a:xfrm>
        </p:grpSpPr>
        <p:sp>
          <p:nvSpPr>
            <p:cNvPr id="1249" name="Google Shape;1249;g266a87c3b7e_7_211"/>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250" name="Google Shape;1250;g266a87c3b7e_7_211"/>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251" name="Google Shape;1251;g266a87c3b7e_7_211"/>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본사</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물품 조회 화면 </a:t>
              </a:r>
              <a:r>
                <a:rPr b="1" i="0" lang="ko-KR" sz="1800" u="none" cap="none" strike="noStrike">
                  <a:solidFill>
                    <a:srgbClr val="3F3F3F"/>
                  </a:solidFill>
                  <a:latin typeface="Malgun Gothic"/>
                  <a:ea typeface="Malgun Gothic"/>
                  <a:cs typeface="Malgun Gothic"/>
                  <a:sym typeface="Malgun Gothic"/>
                </a:rPr>
                <a:t> </a:t>
              </a:r>
              <a:endParaRPr b="1" i="0" sz="1800" u="none" cap="none" strike="noStrike">
                <a:solidFill>
                  <a:srgbClr val="3F3F3F"/>
                </a:solidFill>
                <a:latin typeface="Malgun Gothic"/>
                <a:ea typeface="Malgun Gothic"/>
                <a:cs typeface="Malgun Gothic"/>
                <a:sym typeface="Malgun Gothic"/>
              </a:endParaRPr>
            </a:p>
          </p:txBody>
        </p:sp>
      </p:grpSp>
      <p:grpSp>
        <p:nvGrpSpPr>
          <p:cNvPr id="1252" name="Google Shape;1252;g266a87c3b7e_7_211"/>
          <p:cNvGrpSpPr/>
          <p:nvPr/>
        </p:nvGrpSpPr>
        <p:grpSpPr>
          <a:xfrm>
            <a:off x="0" y="-5080"/>
            <a:ext cx="12192000" cy="624543"/>
            <a:chOff x="0" y="-5080"/>
            <a:chExt cx="12192000" cy="624543"/>
          </a:xfrm>
        </p:grpSpPr>
        <p:sp>
          <p:nvSpPr>
            <p:cNvPr id="1253" name="Google Shape;1253;g266a87c3b7e_7_211"/>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54" name="Google Shape;1254;g266a87c3b7e_7_211"/>
            <p:cNvGrpSpPr/>
            <p:nvPr/>
          </p:nvGrpSpPr>
          <p:grpSpPr>
            <a:xfrm rot="5400000">
              <a:off x="7923491" y="-3418542"/>
              <a:ext cx="567635" cy="7508375"/>
              <a:chOff x="7923530" y="-3402965"/>
              <a:chExt cx="567635" cy="7508375"/>
            </a:xfrm>
          </p:grpSpPr>
          <p:sp>
            <p:nvSpPr>
              <p:cNvPr id="1255" name="Google Shape;1255;g266a87c3b7e_7_211"/>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256" name="Google Shape;1256;g266a87c3b7e_7_211"/>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257" name="Google Shape;1257;g266a87c3b7e_7_211"/>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258" name="Google Shape;1258;g266a87c3b7e_7_211"/>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259" name="Google Shape;1259;g266a87c3b7e_7_211"/>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260" name="Google Shape;1260;g266a87c3b7e_7_211"/>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261" name="Google Shape;1261;g266a87c3b7e_7_211"/>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1262" name="Google Shape;1262;g266a87c3b7e_7_211"/>
          <p:cNvPicPr preferRelativeResize="0"/>
          <p:nvPr/>
        </p:nvPicPr>
        <p:blipFill>
          <a:blip r:embed="rId3">
            <a:alphaModFix/>
          </a:blip>
          <a:stretch>
            <a:fillRect/>
          </a:stretch>
        </p:blipFill>
        <p:spPr>
          <a:xfrm>
            <a:off x="152400" y="1564675"/>
            <a:ext cx="5518223" cy="4035401"/>
          </a:xfrm>
          <a:prstGeom prst="rect">
            <a:avLst/>
          </a:prstGeom>
          <a:noFill/>
          <a:ln>
            <a:noFill/>
          </a:ln>
        </p:spPr>
      </p:pic>
      <p:pic>
        <p:nvPicPr>
          <p:cNvPr id="1263" name="Google Shape;1263;g266a87c3b7e_7_211"/>
          <p:cNvPicPr preferRelativeResize="0"/>
          <p:nvPr/>
        </p:nvPicPr>
        <p:blipFill>
          <a:blip r:embed="rId4">
            <a:alphaModFix/>
          </a:blip>
          <a:stretch>
            <a:fillRect/>
          </a:stretch>
        </p:blipFill>
        <p:spPr>
          <a:xfrm>
            <a:off x="5996950" y="1633425"/>
            <a:ext cx="6047698" cy="39666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g266a87c3b7e_7_234"/>
          <p:cNvSpPr txBox="1"/>
          <p:nvPr/>
        </p:nvSpPr>
        <p:spPr>
          <a:xfrm>
            <a:off x="488950" y="765175"/>
            <a:ext cx="38883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a:t>
            </a:r>
            <a:r>
              <a:rPr lang="ko-KR" sz="3600">
                <a:solidFill>
                  <a:srgbClr val="3F3F3F"/>
                </a:solidFill>
                <a:latin typeface="Malgun Gothic"/>
                <a:ea typeface="Malgun Gothic"/>
                <a:cs typeface="Malgun Gothic"/>
                <a:sym typeface="Malgun Gothic"/>
              </a:rPr>
              <a:t>본사)</a:t>
            </a:r>
            <a:endParaRPr b="0" i="0" sz="3600" u="none" cap="none" strike="noStrike">
              <a:solidFill>
                <a:srgbClr val="3F3F3F"/>
              </a:solidFill>
              <a:latin typeface="Malgun Gothic"/>
              <a:ea typeface="Malgun Gothic"/>
              <a:cs typeface="Malgun Gothic"/>
              <a:sym typeface="Malgun Gothic"/>
            </a:endParaRPr>
          </a:p>
        </p:txBody>
      </p:sp>
      <p:grpSp>
        <p:nvGrpSpPr>
          <p:cNvPr id="1270" name="Google Shape;1270;g266a87c3b7e_7_234"/>
          <p:cNvGrpSpPr/>
          <p:nvPr/>
        </p:nvGrpSpPr>
        <p:grpSpPr>
          <a:xfrm>
            <a:off x="3191285" y="5689165"/>
            <a:ext cx="5612245" cy="864300"/>
            <a:chOff x="191135" y="5752465"/>
            <a:chExt cx="5612245" cy="864300"/>
          </a:xfrm>
        </p:grpSpPr>
        <p:sp>
          <p:nvSpPr>
            <p:cNvPr id="1271" name="Google Shape;1271;g266a87c3b7e_7_234"/>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272" name="Google Shape;1272;g266a87c3b7e_7_234"/>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273" name="Google Shape;1273;g266a87c3b7e_7_234"/>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본사</a:t>
              </a: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 물품 수정 화면 </a:t>
              </a:r>
              <a:endParaRPr b="1" i="0" sz="1800" u="none" cap="none" strike="noStrike">
                <a:solidFill>
                  <a:srgbClr val="3F3F3F"/>
                </a:solidFill>
                <a:latin typeface="Malgun Gothic"/>
                <a:ea typeface="Malgun Gothic"/>
                <a:cs typeface="Malgun Gothic"/>
                <a:sym typeface="Malgun Gothic"/>
              </a:endParaRPr>
            </a:p>
          </p:txBody>
        </p:sp>
      </p:grpSp>
      <p:grpSp>
        <p:nvGrpSpPr>
          <p:cNvPr id="1274" name="Google Shape;1274;g266a87c3b7e_7_234"/>
          <p:cNvGrpSpPr/>
          <p:nvPr/>
        </p:nvGrpSpPr>
        <p:grpSpPr>
          <a:xfrm>
            <a:off x="0" y="-5080"/>
            <a:ext cx="12192000" cy="624543"/>
            <a:chOff x="0" y="-5080"/>
            <a:chExt cx="12192000" cy="624543"/>
          </a:xfrm>
        </p:grpSpPr>
        <p:sp>
          <p:nvSpPr>
            <p:cNvPr id="1275" name="Google Shape;1275;g266a87c3b7e_7_234"/>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76" name="Google Shape;1276;g266a87c3b7e_7_234"/>
            <p:cNvGrpSpPr/>
            <p:nvPr/>
          </p:nvGrpSpPr>
          <p:grpSpPr>
            <a:xfrm rot="5400000">
              <a:off x="7923491" y="-3418542"/>
              <a:ext cx="567635" cy="7508375"/>
              <a:chOff x="7923530" y="-3402965"/>
              <a:chExt cx="567635" cy="7508375"/>
            </a:xfrm>
          </p:grpSpPr>
          <p:sp>
            <p:nvSpPr>
              <p:cNvPr id="1277" name="Google Shape;1277;g266a87c3b7e_7_234"/>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278" name="Google Shape;1278;g266a87c3b7e_7_234"/>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279" name="Google Shape;1279;g266a87c3b7e_7_234"/>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280" name="Google Shape;1280;g266a87c3b7e_7_234"/>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281" name="Google Shape;1281;g266a87c3b7e_7_234"/>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282" name="Google Shape;1282;g266a87c3b7e_7_234"/>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283" name="Google Shape;1283;g266a87c3b7e_7_234"/>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1284" name="Google Shape;1284;g266a87c3b7e_7_234"/>
          <p:cNvPicPr preferRelativeResize="0"/>
          <p:nvPr/>
        </p:nvPicPr>
        <p:blipFill>
          <a:blip r:embed="rId3">
            <a:alphaModFix/>
          </a:blip>
          <a:stretch>
            <a:fillRect/>
          </a:stretch>
        </p:blipFill>
        <p:spPr>
          <a:xfrm>
            <a:off x="2192950" y="1564675"/>
            <a:ext cx="7086100" cy="397209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g266a87c3b7e_8_0"/>
          <p:cNvSpPr txBox="1"/>
          <p:nvPr/>
        </p:nvSpPr>
        <p:spPr>
          <a:xfrm>
            <a:off x="488950" y="765175"/>
            <a:ext cx="38883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구현화면(</a:t>
            </a:r>
            <a:r>
              <a:rPr lang="ko-KR" sz="3600">
                <a:solidFill>
                  <a:srgbClr val="3F3F3F"/>
                </a:solidFill>
                <a:latin typeface="Malgun Gothic"/>
                <a:ea typeface="Malgun Gothic"/>
                <a:cs typeface="Malgun Gothic"/>
                <a:sym typeface="Malgun Gothic"/>
              </a:rPr>
              <a:t>본사)</a:t>
            </a:r>
            <a:endParaRPr b="0" i="0" sz="3600" u="none" cap="none" strike="noStrike">
              <a:solidFill>
                <a:srgbClr val="3F3F3F"/>
              </a:solidFill>
              <a:latin typeface="Malgun Gothic"/>
              <a:ea typeface="Malgun Gothic"/>
              <a:cs typeface="Malgun Gothic"/>
              <a:sym typeface="Malgun Gothic"/>
            </a:endParaRPr>
          </a:p>
        </p:txBody>
      </p:sp>
      <p:grpSp>
        <p:nvGrpSpPr>
          <p:cNvPr id="1291" name="Google Shape;1291;g266a87c3b7e_8_0"/>
          <p:cNvGrpSpPr/>
          <p:nvPr/>
        </p:nvGrpSpPr>
        <p:grpSpPr>
          <a:xfrm>
            <a:off x="0" y="-5080"/>
            <a:ext cx="12192000" cy="624543"/>
            <a:chOff x="0" y="-5080"/>
            <a:chExt cx="12192000" cy="624543"/>
          </a:xfrm>
        </p:grpSpPr>
        <p:sp>
          <p:nvSpPr>
            <p:cNvPr id="1292" name="Google Shape;1292;g266a87c3b7e_8_0"/>
            <p:cNvSpPr/>
            <p:nvPr/>
          </p:nvSpPr>
          <p:spPr>
            <a:xfrm>
              <a:off x="0" y="-5080"/>
              <a:ext cx="12192000" cy="6210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93" name="Google Shape;1293;g266a87c3b7e_8_0"/>
            <p:cNvGrpSpPr/>
            <p:nvPr/>
          </p:nvGrpSpPr>
          <p:grpSpPr>
            <a:xfrm rot="5400000">
              <a:off x="7923491" y="-3418542"/>
              <a:ext cx="567635" cy="7508375"/>
              <a:chOff x="7923530" y="-3402965"/>
              <a:chExt cx="567635" cy="7508375"/>
            </a:xfrm>
          </p:grpSpPr>
          <p:sp>
            <p:nvSpPr>
              <p:cNvPr id="1294" name="Google Shape;1294;g266a87c3b7e_8_0"/>
              <p:cNvSpPr/>
              <p:nvPr/>
            </p:nvSpPr>
            <p:spPr>
              <a:xfrm flipH="1" rot="-5400000">
                <a:off x="7775480" y="339036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295" name="Google Shape;1295;g266a87c3b7e_8_0"/>
              <p:cNvSpPr/>
              <p:nvPr/>
            </p:nvSpPr>
            <p:spPr>
              <a:xfrm flipH="1" rot="-5400000">
                <a:off x="7774915" y="2288565"/>
                <a:ext cx="8655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참여인원</a:t>
                </a:r>
                <a:endParaRPr b="0" i="0" sz="1400" u="none" cap="none" strike="noStrike">
                  <a:solidFill>
                    <a:srgbClr val="000000"/>
                  </a:solidFill>
                  <a:latin typeface="Arial"/>
                  <a:ea typeface="Arial"/>
                  <a:cs typeface="Arial"/>
                  <a:sym typeface="Arial"/>
                </a:endParaRPr>
              </a:p>
            </p:txBody>
          </p:sp>
          <p:sp>
            <p:nvSpPr>
              <p:cNvPr id="1296" name="Google Shape;1296;g266a87c3b7e_8_0"/>
              <p:cNvSpPr/>
              <p:nvPr/>
            </p:nvSpPr>
            <p:spPr>
              <a:xfrm flipH="1" rot="-5400000">
                <a:off x="7775480" y="1186910"/>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일정</a:t>
                </a:r>
                <a:endParaRPr b="0" i="0" sz="1400" u="none" cap="none" strike="noStrike">
                  <a:solidFill>
                    <a:srgbClr val="000000"/>
                  </a:solidFill>
                  <a:latin typeface="Arial"/>
                  <a:ea typeface="Arial"/>
                  <a:cs typeface="Arial"/>
                  <a:sym typeface="Arial"/>
                </a:endParaRPr>
              </a:p>
            </p:txBody>
          </p:sp>
          <p:sp>
            <p:nvSpPr>
              <p:cNvPr id="1297" name="Google Shape;1297;g266a87c3b7e_8_0"/>
              <p:cNvSpPr/>
              <p:nvPr/>
            </p:nvSpPr>
            <p:spPr>
              <a:xfrm flipH="1" rot="-5400000">
                <a:off x="7775480" y="11058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구성</a:t>
                </a:r>
                <a:endParaRPr b="0" i="0" sz="1400" u="none" cap="none" strike="noStrike">
                  <a:solidFill>
                    <a:srgbClr val="000000"/>
                  </a:solidFill>
                  <a:latin typeface="Arial"/>
                  <a:ea typeface="Arial"/>
                  <a:cs typeface="Arial"/>
                  <a:sym typeface="Arial"/>
                </a:endParaRPr>
              </a:p>
            </p:txBody>
          </p:sp>
          <p:sp>
            <p:nvSpPr>
              <p:cNvPr id="1298" name="Google Shape;1298;g266a87c3b7e_8_0"/>
              <p:cNvSpPr/>
              <p:nvPr/>
            </p:nvSpPr>
            <p:spPr>
              <a:xfrm flipH="1" rot="-5400000">
                <a:off x="7774298" y="-946142"/>
                <a:ext cx="866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Arial"/>
                    <a:ea typeface="Arial"/>
                    <a:cs typeface="Arial"/>
                    <a:sym typeface="Arial"/>
                  </a:rPr>
                  <a:t>제안/내용</a:t>
                </a:r>
                <a:endParaRPr b="0" i="0" sz="1400" u="none" cap="none" strike="noStrike">
                  <a:solidFill>
                    <a:srgbClr val="000000"/>
                  </a:solidFill>
                  <a:latin typeface="Arial"/>
                  <a:ea typeface="Arial"/>
                  <a:cs typeface="Arial"/>
                  <a:sym typeface="Arial"/>
                </a:endParaRPr>
              </a:p>
            </p:txBody>
          </p:sp>
          <p:sp>
            <p:nvSpPr>
              <p:cNvPr id="1299" name="Google Shape;1299;g266a87c3b7e_8_0"/>
              <p:cNvSpPr/>
              <p:nvPr/>
            </p:nvSpPr>
            <p:spPr>
              <a:xfrm flipH="1" rot="-5400000">
                <a:off x="7775480" y="-2118265"/>
                <a:ext cx="863100" cy="5670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Arial"/>
                    <a:ea typeface="Arial"/>
                    <a:cs typeface="Arial"/>
                    <a:sym typeface="Arial"/>
                  </a:rPr>
                  <a:t>구현화면</a:t>
                </a:r>
                <a:endParaRPr b="0" i="0" sz="1500" u="none" cap="none" strike="noStrike">
                  <a:solidFill>
                    <a:schemeClr val="lt1"/>
                  </a:solidFill>
                  <a:latin typeface="Arial"/>
                  <a:ea typeface="Arial"/>
                  <a:cs typeface="Arial"/>
                  <a:sym typeface="Arial"/>
                </a:endParaRPr>
              </a:p>
            </p:txBody>
          </p:sp>
          <p:sp>
            <p:nvSpPr>
              <p:cNvPr id="1300" name="Google Shape;1300;g266a87c3b7e_8_0"/>
              <p:cNvSpPr/>
              <p:nvPr/>
            </p:nvSpPr>
            <p:spPr>
              <a:xfrm flipH="1" rot="-5400000">
                <a:off x="7775480" y="-3254915"/>
                <a:ext cx="863100" cy="5670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Arial"/>
                    <a:ea typeface="Arial"/>
                    <a:cs typeface="Arial"/>
                    <a:sym typeface="Arial"/>
                  </a:rPr>
                  <a:t>소감</a:t>
                </a:r>
                <a:endParaRPr b="0" i="0" sz="1400" u="none" cap="none" strike="noStrike">
                  <a:solidFill>
                    <a:srgbClr val="000000"/>
                  </a:solidFill>
                  <a:latin typeface="Arial"/>
                  <a:ea typeface="Arial"/>
                  <a:cs typeface="Arial"/>
                  <a:sym typeface="Arial"/>
                </a:endParaRPr>
              </a:p>
            </p:txBody>
          </p:sp>
        </p:grpSp>
      </p:grpSp>
      <p:pic>
        <p:nvPicPr>
          <p:cNvPr id="1301" name="Google Shape;1301;g266a87c3b7e_8_0"/>
          <p:cNvPicPr preferRelativeResize="0"/>
          <p:nvPr/>
        </p:nvPicPr>
        <p:blipFill>
          <a:blip r:embed="rId3">
            <a:alphaModFix/>
          </a:blip>
          <a:stretch>
            <a:fillRect/>
          </a:stretch>
        </p:blipFill>
        <p:spPr>
          <a:xfrm>
            <a:off x="1610375" y="1557975"/>
            <a:ext cx="3719893" cy="3972089"/>
          </a:xfrm>
          <a:prstGeom prst="rect">
            <a:avLst/>
          </a:prstGeom>
          <a:noFill/>
          <a:ln>
            <a:noFill/>
          </a:ln>
        </p:spPr>
      </p:pic>
      <p:pic>
        <p:nvPicPr>
          <p:cNvPr id="1302" name="Google Shape;1302;g266a87c3b7e_8_0"/>
          <p:cNvPicPr preferRelativeResize="0"/>
          <p:nvPr/>
        </p:nvPicPr>
        <p:blipFill>
          <a:blip r:embed="rId4">
            <a:alphaModFix/>
          </a:blip>
          <a:stretch>
            <a:fillRect/>
          </a:stretch>
        </p:blipFill>
        <p:spPr>
          <a:xfrm>
            <a:off x="6828368" y="1557975"/>
            <a:ext cx="3583707" cy="3972089"/>
          </a:xfrm>
          <a:prstGeom prst="rect">
            <a:avLst/>
          </a:prstGeom>
          <a:noFill/>
          <a:ln>
            <a:noFill/>
          </a:ln>
        </p:spPr>
      </p:pic>
      <p:grpSp>
        <p:nvGrpSpPr>
          <p:cNvPr id="1303" name="Google Shape;1303;g266a87c3b7e_8_0"/>
          <p:cNvGrpSpPr/>
          <p:nvPr/>
        </p:nvGrpSpPr>
        <p:grpSpPr>
          <a:xfrm>
            <a:off x="6604342" y="5675775"/>
            <a:ext cx="4997143" cy="864300"/>
            <a:chOff x="191135" y="5752465"/>
            <a:chExt cx="5612245" cy="864300"/>
          </a:xfrm>
        </p:grpSpPr>
        <p:sp>
          <p:nvSpPr>
            <p:cNvPr id="1304" name="Google Shape;1304;g266a87c3b7e_8_0"/>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305" name="Google Shape;1305;g266a87c3b7e_8_0"/>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306" name="Google Shape;1306;g266a87c3b7e_8_0"/>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본사</a:t>
              </a:r>
              <a:r>
                <a:rPr b="1" i="0" lang="ko-KR" sz="1800" u="none" cap="none" strike="noStrike">
                  <a:solidFill>
                    <a:srgbClr val="3F3F3F"/>
                  </a:solidFill>
                  <a:latin typeface="Malgun Gothic"/>
                  <a:ea typeface="Malgun Gothic"/>
                  <a:cs typeface="Malgun Gothic"/>
                  <a:sym typeface="Malgun Gothic"/>
                </a:rPr>
                <a:t>] </a:t>
              </a:r>
              <a:r>
                <a:rPr b="1" lang="ko-KR" sz="1800">
                  <a:solidFill>
                    <a:srgbClr val="3F3F3F"/>
                  </a:solidFill>
                  <a:latin typeface="Malgun Gothic"/>
                  <a:ea typeface="Malgun Gothic"/>
                  <a:cs typeface="Malgun Gothic"/>
                  <a:sym typeface="Malgun Gothic"/>
                </a:rPr>
                <a:t>채팅 방 화면 </a:t>
              </a:r>
              <a:r>
                <a:rPr b="1" lang="ko-KR" sz="1800">
                  <a:solidFill>
                    <a:srgbClr val="3F3F3F"/>
                  </a:solidFill>
                  <a:latin typeface="Malgun Gothic"/>
                  <a:ea typeface="Malgun Gothic"/>
                  <a:cs typeface="Malgun Gothic"/>
                  <a:sym typeface="Malgun Gothic"/>
                </a:rPr>
                <a:t>  </a:t>
              </a:r>
              <a:endParaRPr b="1" i="0" sz="1800" u="none" cap="none" strike="noStrike">
                <a:solidFill>
                  <a:srgbClr val="3F3F3F"/>
                </a:solidFill>
                <a:latin typeface="Malgun Gothic"/>
                <a:ea typeface="Malgun Gothic"/>
                <a:cs typeface="Malgun Gothic"/>
                <a:sym typeface="Malgun Gothic"/>
              </a:endParaRPr>
            </a:p>
          </p:txBody>
        </p:sp>
      </p:grpSp>
      <p:grpSp>
        <p:nvGrpSpPr>
          <p:cNvPr id="1307" name="Google Shape;1307;g266a87c3b7e_8_0"/>
          <p:cNvGrpSpPr/>
          <p:nvPr/>
        </p:nvGrpSpPr>
        <p:grpSpPr>
          <a:xfrm>
            <a:off x="971755" y="5675775"/>
            <a:ext cx="4997143" cy="864300"/>
            <a:chOff x="191135" y="5752465"/>
            <a:chExt cx="5612245" cy="864300"/>
          </a:xfrm>
        </p:grpSpPr>
        <p:sp>
          <p:nvSpPr>
            <p:cNvPr id="1308" name="Google Shape;1308;g266a87c3b7e_8_0"/>
            <p:cNvSpPr/>
            <p:nvPr/>
          </p:nvSpPr>
          <p:spPr>
            <a:xfrm>
              <a:off x="191135" y="5752465"/>
              <a:ext cx="932100" cy="864300"/>
            </a:xfrm>
            <a:prstGeom prst="rect">
              <a:avLst/>
            </a:prstGeom>
            <a:solidFill>
              <a:srgbClr val="35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309" name="Google Shape;1309;g266a87c3b7e_8_0"/>
            <p:cNvSpPr/>
            <p:nvPr/>
          </p:nvSpPr>
          <p:spPr>
            <a:xfrm>
              <a:off x="191135" y="6015990"/>
              <a:ext cx="932100" cy="33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CHECK</a:t>
              </a:r>
              <a:endParaRPr b="0" i="0" sz="1600" u="none" cap="none" strike="noStrike">
                <a:solidFill>
                  <a:schemeClr val="lt1"/>
                </a:solidFill>
                <a:latin typeface="Malgun Gothic"/>
                <a:ea typeface="Malgun Gothic"/>
                <a:cs typeface="Malgun Gothic"/>
                <a:sym typeface="Malgun Gothic"/>
              </a:endParaRPr>
            </a:p>
          </p:txBody>
        </p:sp>
        <p:sp>
          <p:nvSpPr>
            <p:cNvPr id="1310" name="Google Shape;1310;g266a87c3b7e_8_0"/>
            <p:cNvSpPr txBox="1"/>
            <p:nvPr/>
          </p:nvSpPr>
          <p:spPr>
            <a:xfrm>
              <a:off x="1211580" y="5962015"/>
              <a:ext cx="4591800" cy="5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ko-KR" sz="1800" u="none" cap="none" strike="noStrike">
                  <a:solidFill>
                    <a:srgbClr val="3F3F3F"/>
                  </a:solidFill>
                  <a:latin typeface="Malgun Gothic"/>
                  <a:ea typeface="Malgun Gothic"/>
                  <a:cs typeface="Malgun Gothic"/>
                  <a:sym typeface="Malgun Gothic"/>
                </a:rPr>
                <a:t>[</a:t>
              </a:r>
              <a:r>
                <a:rPr b="1" lang="ko-KR" sz="1800">
                  <a:solidFill>
                    <a:srgbClr val="3F3F3F"/>
                  </a:solidFill>
                  <a:latin typeface="Malgun Gothic"/>
                  <a:ea typeface="Malgun Gothic"/>
                  <a:cs typeface="Malgun Gothic"/>
                  <a:sym typeface="Malgun Gothic"/>
                </a:rPr>
                <a:t>본사] 채</a:t>
              </a:r>
              <a:r>
                <a:rPr b="1" lang="ko-KR" sz="1800">
                  <a:solidFill>
                    <a:srgbClr val="3F3F3F"/>
                  </a:solidFill>
                  <a:latin typeface="Malgun Gothic"/>
                  <a:ea typeface="Malgun Gothic"/>
                  <a:cs typeface="Malgun Gothic"/>
                  <a:sym typeface="Malgun Gothic"/>
                </a:rPr>
                <a:t>팅 방 목록 화면</a:t>
              </a:r>
              <a:endParaRPr b="1" i="0" sz="1800" u="none" cap="none" strike="noStrike">
                <a:solidFill>
                  <a:srgbClr val="3F3F3F"/>
                </a:solidFill>
                <a:latin typeface="Malgun Gothic"/>
                <a:ea typeface="Malgun Gothic"/>
                <a:cs typeface="Malgun Gothic"/>
                <a:sym typeface="Malgun Gothic"/>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61"/>
          <p:cNvSpPr/>
          <p:nvPr/>
        </p:nvSpPr>
        <p:spPr>
          <a:xfrm>
            <a:off x="0" y="-52070"/>
            <a:ext cx="12192000" cy="620395"/>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317" name="Google Shape;1317;p61"/>
          <p:cNvSpPr txBox="1"/>
          <p:nvPr/>
        </p:nvSpPr>
        <p:spPr>
          <a:xfrm>
            <a:off x="488950" y="765175"/>
            <a:ext cx="4494530"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프로젝트를 마치며…</a:t>
            </a:r>
            <a:endParaRPr b="0" i="0" sz="3600" u="none" cap="none" strike="noStrike">
              <a:solidFill>
                <a:srgbClr val="3F3F3F"/>
              </a:solidFill>
              <a:latin typeface="Malgun Gothic"/>
              <a:ea typeface="Malgun Gothic"/>
              <a:cs typeface="Malgun Gothic"/>
              <a:sym typeface="Malgun Gothic"/>
            </a:endParaRPr>
          </a:p>
        </p:txBody>
      </p:sp>
      <p:sp>
        <p:nvSpPr>
          <p:cNvPr id="1318" name="Google Shape;1318;p61"/>
          <p:cNvSpPr txBox="1"/>
          <p:nvPr/>
        </p:nvSpPr>
        <p:spPr>
          <a:xfrm>
            <a:off x="520700" y="1853565"/>
            <a:ext cx="3493135" cy="478028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26669" lvl="0" marL="8382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0000"/>
              </a:solidFill>
              <a:latin typeface="Malgun Gothic"/>
              <a:ea typeface="Malgun Gothic"/>
              <a:cs typeface="Malgun Gothic"/>
              <a:sym typeface="Malgun Gothic"/>
            </a:endParaRPr>
          </a:p>
        </p:txBody>
      </p:sp>
      <p:sp>
        <p:nvSpPr>
          <p:cNvPr id="1319" name="Google Shape;1319;p61"/>
          <p:cNvSpPr txBox="1"/>
          <p:nvPr/>
        </p:nvSpPr>
        <p:spPr>
          <a:xfrm>
            <a:off x="492900" y="1831350"/>
            <a:ext cx="3129000" cy="1182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262626"/>
                </a:solidFill>
                <a:latin typeface="Malgun Gothic"/>
                <a:ea typeface="Malgun Gothic"/>
                <a:cs typeface="Malgun Gothic"/>
                <a:sym typeface="Malgun Gothic"/>
              </a:rPr>
              <a:t>진관호</a:t>
            </a:r>
            <a:endParaRPr b="0" i="0" sz="2000" u="none" cap="none" strike="noStrike">
              <a:solidFill>
                <a:srgbClr val="262626"/>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62626"/>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 </a:t>
            </a:r>
            <a:r>
              <a:rPr lang="ko-KR" sz="1500">
                <a:solidFill>
                  <a:srgbClr val="262626"/>
                </a:solidFill>
                <a:latin typeface="Malgun Gothic"/>
                <a:ea typeface="Malgun Gothic"/>
                <a:cs typeface="Malgun Gothic"/>
                <a:sym typeface="Malgun Gothic"/>
              </a:rPr>
              <a:t>본사 직원 목록/추가/상세정보, 본사 프로그램 목록/상세정보/추가/수정, 본사 물품 목록/추가/수정, 본사/고객 채팅    </a:t>
            </a:r>
            <a:endParaRPr/>
          </a:p>
        </p:txBody>
      </p:sp>
      <p:sp>
        <p:nvSpPr>
          <p:cNvPr id="1320" name="Google Shape;1320;p61"/>
          <p:cNvSpPr txBox="1"/>
          <p:nvPr/>
        </p:nvSpPr>
        <p:spPr>
          <a:xfrm>
            <a:off x="629125" y="3005600"/>
            <a:ext cx="3218700" cy="336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rPr lang="ko-KR" sz="1600">
                <a:solidFill>
                  <a:schemeClr val="dk1"/>
                </a:solidFill>
                <a:highlight>
                  <a:schemeClr val="lt1"/>
                </a:highlight>
              </a:rPr>
              <a:t>팀 프로젝트를 통해 새로운 기술을 배우고 동료들과 협력하여 문제를 해결하는 과정이 매우 유익하고 만족스러웠습니다. 또한 팀원들의 도움과 소통으로 부족한 실력을 보완하고, 함께 성장할 수 있는 기회를 얻었으며 협업의 중요성을 깨닫게 되었습니다. 쉽지 않았지만 팀원들과 다같이 끝까지 마무리하여 뿌듯함을 느꼈습니다. 마지막으로 함께한 모든 팀원들에게 감사의 말씀을 전합니다.</a:t>
            </a:r>
            <a:endParaRPr sz="1600">
              <a:solidFill>
                <a:schemeClr val="dk1"/>
              </a:solidFill>
              <a:highlight>
                <a:schemeClr val="lt1"/>
              </a:highlight>
            </a:endParaRPr>
          </a:p>
        </p:txBody>
      </p:sp>
      <p:grpSp>
        <p:nvGrpSpPr>
          <p:cNvPr id="1321" name="Google Shape;1321;p61"/>
          <p:cNvGrpSpPr/>
          <p:nvPr/>
        </p:nvGrpSpPr>
        <p:grpSpPr>
          <a:xfrm rot="5400000">
            <a:off x="7923213" y="-3478847"/>
            <a:ext cx="568325" cy="7508240"/>
            <a:chOff x="7923213" y="-3478212"/>
            <a:chExt cx="568325" cy="7508240"/>
          </a:xfrm>
        </p:grpSpPr>
        <p:sp>
          <p:nvSpPr>
            <p:cNvPr id="1322" name="Google Shape;1322;p61"/>
            <p:cNvSpPr/>
            <p:nvPr/>
          </p:nvSpPr>
          <p:spPr>
            <a:xfrm flipH="1" rot="-5400000">
              <a:off x="7775575" y="3314700"/>
              <a:ext cx="862965" cy="56769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1323" name="Google Shape;1323;p61"/>
            <p:cNvSpPr/>
            <p:nvPr/>
          </p:nvSpPr>
          <p:spPr>
            <a:xfrm flipH="1" rot="-5400000">
              <a:off x="7774940" y="2212975"/>
              <a:ext cx="865505" cy="56769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1324" name="Google Shape;1324;p61"/>
            <p:cNvSpPr/>
            <p:nvPr/>
          </p:nvSpPr>
          <p:spPr>
            <a:xfrm flipH="1" rot="-5400000">
              <a:off x="7775575" y="1111250"/>
              <a:ext cx="862965" cy="56769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1325" name="Google Shape;1325;p61"/>
            <p:cNvSpPr/>
            <p:nvPr/>
          </p:nvSpPr>
          <p:spPr>
            <a:xfrm flipH="1" rot="-5400000">
              <a:off x="7775575" y="34925"/>
              <a:ext cx="862965" cy="56769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1326" name="Google Shape;1326;p61"/>
            <p:cNvSpPr/>
            <p:nvPr/>
          </p:nvSpPr>
          <p:spPr>
            <a:xfrm flipH="1" rot="-5400000">
              <a:off x="7774305" y="-1021715"/>
              <a:ext cx="866140" cy="56769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1327" name="Google Shape;1327;p61"/>
            <p:cNvSpPr/>
            <p:nvPr/>
          </p:nvSpPr>
          <p:spPr>
            <a:xfrm flipH="1" rot="-5400000">
              <a:off x="7775575" y="-2193925"/>
              <a:ext cx="862965" cy="567690"/>
            </a:xfrm>
            <a:prstGeom prst="round2SameRect">
              <a:avLst>
                <a:gd fmla="val 50000" name="adj1"/>
                <a:gd fmla="val 0" name="adj2"/>
              </a:avLst>
            </a:prstGeom>
            <a:solidFill>
              <a:srgbClr val="D9D9D9"/>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구현화면</a:t>
              </a:r>
              <a:endParaRPr b="0" i="0" sz="1500" u="none" cap="none" strike="noStrike">
                <a:solidFill>
                  <a:schemeClr val="dk1"/>
                </a:solidFill>
                <a:latin typeface="Malgun Gothic"/>
                <a:ea typeface="Malgun Gothic"/>
                <a:cs typeface="Malgun Gothic"/>
                <a:sym typeface="Malgun Gothic"/>
              </a:endParaRPr>
            </a:p>
          </p:txBody>
        </p:sp>
        <p:sp>
          <p:nvSpPr>
            <p:cNvPr id="1328" name="Google Shape;1328;p61"/>
            <p:cNvSpPr/>
            <p:nvPr/>
          </p:nvSpPr>
          <p:spPr>
            <a:xfrm flipH="1" rot="-5400000">
              <a:off x="7775575" y="-3330575"/>
              <a:ext cx="862965" cy="56769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grpSp>
      <p:sp>
        <p:nvSpPr>
          <p:cNvPr id="1329" name="Google Shape;1329;p61"/>
          <p:cNvSpPr txBox="1"/>
          <p:nvPr/>
        </p:nvSpPr>
        <p:spPr>
          <a:xfrm>
            <a:off x="8204200" y="1831340"/>
            <a:ext cx="3493135" cy="478028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26669" lvl="0" marL="8382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0000"/>
              </a:solidFill>
              <a:latin typeface="Malgun Gothic"/>
              <a:ea typeface="Malgun Gothic"/>
              <a:cs typeface="Malgun Gothic"/>
              <a:sym typeface="Malgun Gothic"/>
            </a:endParaRPr>
          </a:p>
        </p:txBody>
      </p:sp>
      <p:sp>
        <p:nvSpPr>
          <p:cNvPr id="1330" name="Google Shape;1330;p61"/>
          <p:cNvSpPr txBox="1"/>
          <p:nvPr/>
        </p:nvSpPr>
        <p:spPr>
          <a:xfrm>
            <a:off x="8284990" y="1411590"/>
            <a:ext cx="3218100" cy="1182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262626"/>
                </a:solidFill>
                <a:latin typeface="Malgun Gothic"/>
                <a:ea typeface="Malgun Gothic"/>
                <a:cs typeface="Malgun Gothic"/>
                <a:sym typeface="Malgun Gothic"/>
              </a:rPr>
              <a:t>이은택</a:t>
            </a:r>
            <a:endParaRPr b="0" i="0" sz="2000" u="none" cap="none" strike="noStrike">
              <a:solidFill>
                <a:srgbClr val="262626"/>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62626"/>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 </a:t>
            </a:r>
            <a:r>
              <a:rPr lang="ko-KR">
                <a:solidFill>
                  <a:srgbClr val="262626"/>
                </a:solidFill>
              </a:rPr>
              <a:t>고객, 직원 로그인 / 고객 회원가입 / 지점정보 / 마이페이지 / 회원페이지, header, footer </a:t>
            </a:r>
            <a:endParaRPr b="0" i="0" sz="1500" u="none" cap="none" strike="noStrike">
              <a:solidFill>
                <a:srgbClr val="262626"/>
              </a:solidFill>
              <a:latin typeface="Malgun Gothic"/>
              <a:ea typeface="Malgun Gothic"/>
              <a:cs typeface="Malgun Gothic"/>
              <a:sym typeface="Malgun Gothic"/>
            </a:endParaRPr>
          </a:p>
        </p:txBody>
      </p:sp>
      <p:sp>
        <p:nvSpPr>
          <p:cNvPr id="1331" name="Google Shape;1331;p61"/>
          <p:cNvSpPr txBox="1"/>
          <p:nvPr/>
        </p:nvSpPr>
        <p:spPr>
          <a:xfrm>
            <a:off x="8408035" y="3166745"/>
            <a:ext cx="3218700" cy="326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ko-KR" sz="1600">
                <a:solidFill>
                  <a:srgbClr val="374151"/>
                </a:solidFill>
              </a:rPr>
              <a:t>처음에는 각자의 아이디어와 역할에 대한 의견 충돌이 있었지만, 시간이 흐를수록 서로의 강점을 이해하고 존중하는 자세를 향해 나아가게 되었습니다. 프로젝트 초기에는 홈페이지의 주제와 디자인에서 의견이 맞지 않아 고민이 많았습니다. 그러나 이러한 과정을 통해 각자의 창의성과 전문성을 존중하면서 원활한 협업을 이끌어 낼 수 있었습니다.</a:t>
            </a:r>
            <a:endParaRPr b="0" i="0" sz="1600" u="none" cap="none" strike="noStrike">
              <a:solidFill>
                <a:srgbClr val="262626"/>
              </a:solidFill>
              <a:latin typeface="Arial"/>
              <a:ea typeface="Arial"/>
              <a:cs typeface="Arial"/>
              <a:sym typeface="Arial"/>
            </a:endParaRPr>
          </a:p>
        </p:txBody>
      </p:sp>
      <p:sp>
        <p:nvSpPr>
          <p:cNvPr id="1332" name="Google Shape;1332;p61"/>
          <p:cNvSpPr txBox="1"/>
          <p:nvPr/>
        </p:nvSpPr>
        <p:spPr>
          <a:xfrm>
            <a:off x="4293313" y="1831415"/>
            <a:ext cx="3493200" cy="478020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26669" lvl="0" marL="8382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0000"/>
              </a:solidFill>
              <a:latin typeface="Malgun Gothic"/>
              <a:ea typeface="Malgun Gothic"/>
              <a:cs typeface="Malgun Gothic"/>
              <a:sym typeface="Malgun Gothic"/>
            </a:endParaRPr>
          </a:p>
        </p:txBody>
      </p:sp>
      <p:sp>
        <p:nvSpPr>
          <p:cNvPr id="1333" name="Google Shape;1333;p61"/>
          <p:cNvSpPr txBox="1"/>
          <p:nvPr/>
        </p:nvSpPr>
        <p:spPr>
          <a:xfrm>
            <a:off x="4265512" y="1809200"/>
            <a:ext cx="3129000" cy="1182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262626"/>
                </a:solidFill>
                <a:latin typeface="Malgun Gothic"/>
                <a:ea typeface="Malgun Gothic"/>
                <a:cs typeface="Malgun Gothic"/>
                <a:sym typeface="Malgun Gothic"/>
              </a:rPr>
              <a:t>장현수</a:t>
            </a:r>
            <a:endParaRPr b="0" i="0" sz="2000" u="none" cap="none" strike="noStrike">
              <a:solidFill>
                <a:srgbClr val="262626"/>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62626"/>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 </a:t>
            </a:r>
            <a:r>
              <a:rPr lang="ko-KR" sz="1500">
                <a:solidFill>
                  <a:srgbClr val="262626"/>
                </a:solidFill>
                <a:latin typeface="Malgun Gothic"/>
                <a:ea typeface="Malgun Gothic"/>
                <a:cs typeface="Malgun Gothic"/>
                <a:sym typeface="Malgun Gothic"/>
              </a:rPr>
              <a:t>프로그램 예약/취소/조회,</a:t>
            </a:r>
            <a:endParaRPr sz="1500">
              <a:solidFill>
                <a:srgbClr val="262626"/>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rPr lang="ko-KR" sz="1500">
                <a:solidFill>
                  <a:srgbClr val="262626"/>
                </a:solidFill>
                <a:latin typeface="Malgun Gothic"/>
                <a:ea typeface="Malgun Gothic"/>
                <a:cs typeface="Malgun Gothic"/>
                <a:sym typeface="Malgun Gothic"/>
              </a:rPr>
              <a:t>  회원권 조회/취소/추가/결제</a:t>
            </a:r>
            <a:endParaRPr sz="1500">
              <a:solidFill>
                <a:srgbClr val="262626"/>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262626"/>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262626"/>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262626"/>
              </a:solidFill>
              <a:latin typeface="Malgun Gothic"/>
              <a:ea typeface="Malgun Gothic"/>
              <a:cs typeface="Malgun Gothic"/>
              <a:sym typeface="Malgun Gothic"/>
            </a:endParaRPr>
          </a:p>
        </p:txBody>
      </p:sp>
      <p:sp>
        <p:nvSpPr>
          <p:cNvPr id="1334" name="Google Shape;1334;p61"/>
          <p:cNvSpPr txBox="1"/>
          <p:nvPr/>
        </p:nvSpPr>
        <p:spPr>
          <a:xfrm>
            <a:off x="4401738" y="2983450"/>
            <a:ext cx="3218700" cy="336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ko-KR" sz="1600">
                <a:solidFill>
                  <a:srgbClr val="262626"/>
                </a:solidFill>
              </a:rPr>
              <a:t>취업을 하기 전 마지막 프로젝트를 진행하면서 많은 부분을 배웠습니다.</a:t>
            </a:r>
            <a:endParaRPr sz="1600">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rPr lang="ko-KR" sz="1600">
                <a:solidFill>
                  <a:srgbClr val="262626"/>
                </a:solidFill>
              </a:rPr>
              <a:t>팀 단위로 진행되는 프로젝트를 어떻게 진행하면 좋</a:t>
            </a:r>
            <a:r>
              <a:rPr lang="ko-KR" sz="1600">
                <a:solidFill>
                  <a:srgbClr val="262626"/>
                </a:solidFill>
              </a:rPr>
              <a:t>을</a:t>
            </a:r>
            <a:r>
              <a:rPr lang="ko-KR" sz="1600">
                <a:solidFill>
                  <a:srgbClr val="262626"/>
                </a:solidFill>
              </a:rPr>
              <a:t>지, 팀원들과 어떠한 방식으로 소통하면 좋은지, 문제가 발생하면 어떤식으로 해결하면 좋은지 등을 배워 팀원들간 소통의 중요성을 깨달았습니다.</a:t>
            </a:r>
            <a:endParaRPr sz="1600">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rPr lang="ko-KR" sz="1600">
                <a:solidFill>
                  <a:srgbClr val="262626"/>
                </a:solidFill>
              </a:rPr>
              <a:t>마지막까지 팀원들과 함께 프로젝트를 마무리할 수 있어서 행복했습니다.</a:t>
            </a:r>
            <a:endParaRPr sz="1600">
              <a:solidFill>
                <a:srgbClr val="262626"/>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g2b381d9ca09_0_1"/>
          <p:cNvSpPr/>
          <p:nvPr/>
        </p:nvSpPr>
        <p:spPr>
          <a:xfrm>
            <a:off x="0" y="-52070"/>
            <a:ext cx="12192000" cy="6204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341" name="Google Shape;1341;g2b381d9ca09_0_1"/>
          <p:cNvSpPr txBox="1"/>
          <p:nvPr/>
        </p:nvSpPr>
        <p:spPr>
          <a:xfrm>
            <a:off x="488950" y="765175"/>
            <a:ext cx="449460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프로젝트를 마치며…</a:t>
            </a:r>
            <a:endParaRPr b="0" i="0" sz="3600" u="none" cap="none" strike="noStrike">
              <a:solidFill>
                <a:srgbClr val="3F3F3F"/>
              </a:solidFill>
              <a:latin typeface="Malgun Gothic"/>
              <a:ea typeface="Malgun Gothic"/>
              <a:cs typeface="Malgun Gothic"/>
              <a:sym typeface="Malgun Gothic"/>
            </a:endParaRPr>
          </a:p>
        </p:txBody>
      </p:sp>
      <p:sp>
        <p:nvSpPr>
          <p:cNvPr id="1342" name="Google Shape;1342;g2b381d9ca09_0_1"/>
          <p:cNvSpPr txBox="1"/>
          <p:nvPr/>
        </p:nvSpPr>
        <p:spPr>
          <a:xfrm>
            <a:off x="491875" y="1831340"/>
            <a:ext cx="3493200" cy="478020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0" lvl="0" marL="0" rtl="0" algn="l">
              <a:spcBef>
                <a:spcPts val="0"/>
              </a:spcBef>
              <a:spcAft>
                <a:spcPts val="0"/>
              </a:spcAft>
              <a:buClr>
                <a:schemeClr val="dk1"/>
              </a:buClr>
              <a:buSzPts val="2000"/>
              <a:buFont typeface="Arial"/>
              <a:buNone/>
            </a:pPr>
            <a:r>
              <a:rPr lang="ko-KR" sz="2000">
                <a:solidFill>
                  <a:srgbClr val="262626"/>
                </a:solidFill>
                <a:latin typeface="Malgun Gothic"/>
                <a:ea typeface="Malgun Gothic"/>
                <a:cs typeface="Malgun Gothic"/>
                <a:sym typeface="Malgun Gothic"/>
              </a:rPr>
              <a:t>임미현</a:t>
            </a:r>
            <a:endParaRPr sz="2000">
              <a:solidFill>
                <a:srgbClr val="262626"/>
              </a:solidFill>
              <a:latin typeface="Malgun Gothic"/>
              <a:ea typeface="Malgun Gothic"/>
              <a:cs typeface="Malgun Gothic"/>
              <a:sym typeface="Malgun Gothic"/>
            </a:endParaRPr>
          </a:p>
          <a:p>
            <a:pPr indent="0" lvl="0" marL="0" rtl="0" algn="l">
              <a:spcBef>
                <a:spcPts val="0"/>
              </a:spcBef>
              <a:spcAft>
                <a:spcPts val="0"/>
              </a:spcAft>
              <a:buClr>
                <a:schemeClr val="dk1"/>
              </a:buClr>
              <a:buSzPts val="1500"/>
              <a:buFont typeface="Arial"/>
              <a:buNone/>
            </a:pPr>
            <a:r>
              <a:rPr lang="ko-KR" sz="1500">
                <a:solidFill>
                  <a:srgbClr val="262626"/>
                </a:solidFill>
                <a:latin typeface="Malgun Gothic"/>
                <a:ea typeface="Malgun Gothic"/>
                <a:cs typeface="Malgun Gothic"/>
                <a:sym typeface="Malgun Gothic"/>
              </a:rPr>
              <a:t>- </a:t>
            </a:r>
            <a:r>
              <a:rPr lang="ko-KR">
                <a:solidFill>
                  <a:srgbClr val="262626"/>
                </a:solidFill>
              </a:rPr>
              <a:t>리뷰/공지사항 관리/ Q&amp;A(비밀글 적용)</a:t>
            </a:r>
            <a:endParaRPr>
              <a:solidFill>
                <a:srgbClr val="262626"/>
              </a:solidFill>
            </a:endParaRPr>
          </a:p>
          <a:p>
            <a:pPr indent="0" lvl="0" marL="0" rtl="0" algn="l">
              <a:spcBef>
                <a:spcPts val="0"/>
              </a:spcBef>
              <a:spcAft>
                <a:spcPts val="0"/>
              </a:spcAft>
              <a:buClr>
                <a:schemeClr val="dk1"/>
              </a:buClr>
              <a:buSzPts val="1500"/>
              <a:buFont typeface="Arial"/>
              <a:buNone/>
            </a:pPr>
            <a:r>
              <a:rPr lang="ko-KR">
                <a:solidFill>
                  <a:srgbClr val="262626"/>
                </a:solidFill>
              </a:rPr>
              <a:t>- 마이페이지</a:t>
            </a:r>
            <a:endParaRPr sz="1500">
              <a:solidFill>
                <a:srgbClr val="262626"/>
              </a:solidFill>
              <a:latin typeface="Malgun Gothic"/>
              <a:ea typeface="Malgun Gothic"/>
              <a:cs typeface="Malgun Gothic"/>
              <a:sym typeface="Malgun Gothic"/>
            </a:endParaRPr>
          </a:p>
          <a:p>
            <a:pPr indent="0" lvl="0" marL="0" rtl="0" algn="l">
              <a:spcBef>
                <a:spcPts val="0"/>
              </a:spcBef>
              <a:spcAft>
                <a:spcPts val="0"/>
              </a:spcAft>
              <a:buClr>
                <a:schemeClr val="dk1"/>
              </a:buClr>
              <a:buSzPts val="1500"/>
              <a:buFont typeface="Arial"/>
              <a:buNone/>
            </a:pPr>
            <a:r>
              <a:t/>
            </a:r>
            <a:endParaRPr sz="1500">
              <a:solidFill>
                <a:srgbClr val="262626"/>
              </a:solidFill>
              <a:latin typeface="Malgun Gothic"/>
              <a:ea typeface="Malgun Gothic"/>
              <a:cs typeface="Malgun Gothic"/>
              <a:sym typeface="Malgun Gothic"/>
            </a:endParaRPr>
          </a:p>
          <a:p>
            <a:pPr indent="0" lvl="0" marL="0" rtl="0" algn="l">
              <a:spcBef>
                <a:spcPts val="0"/>
              </a:spcBef>
              <a:spcAft>
                <a:spcPts val="0"/>
              </a:spcAft>
              <a:buClr>
                <a:schemeClr val="dk1"/>
              </a:buClr>
              <a:buSzPts val="2000"/>
              <a:buFont typeface="Arial"/>
              <a:buNone/>
            </a:pPr>
            <a:r>
              <a:t/>
            </a:r>
            <a:endParaRPr sz="2000">
              <a:solidFill>
                <a:srgbClr val="262626"/>
              </a:solidFill>
              <a:latin typeface="Malgun Gothic"/>
              <a:ea typeface="Malgun Gothic"/>
              <a:cs typeface="Malgun Gothic"/>
              <a:sym typeface="Malgun Gothic"/>
            </a:endParaRPr>
          </a:p>
          <a:p>
            <a:pPr indent="0" lvl="0" marL="0" rtl="0" algn="l">
              <a:spcBef>
                <a:spcPts val="0"/>
              </a:spcBef>
              <a:spcAft>
                <a:spcPts val="0"/>
              </a:spcAft>
              <a:buClr>
                <a:schemeClr val="dk1"/>
              </a:buClr>
              <a:buSzPts val="2000"/>
              <a:buFont typeface="Arial"/>
              <a:buNone/>
            </a:pPr>
            <a:r>
              <a:t/>
            </a:r>
            <a:endParaRPr sz="2000">
              <a:solidFill>
                <a:srgbClr val="262626"/>
              </a:solidFill>
              <a:latin typeface="Malgun Gothic"/>
              <a:ea typeface="Malgun Gothic"/>
              <a:cs typeface="Malgun Gothic"/>
              <a:sym typeface="Malgun Gothic"/>
            </a:endParaRPr>
          </a:p>
          <a:p>
            <a:pPr indent="0" lvl="0" marL="0" rtl="0" algn="l">
              <a:spcBef>
                <a:spcPts val="0"/>
              </a:spcBef>
              <a:spcAft>
                <a:spcPts val="0"/>
              </a:spcAft>
              <a:buClr>
                <a:schemeClr val="dk1"/>
              </a:buClr>
              <a:buSzPts val="2000"/>
              <a:buFont typeface="Arial"/>
              <a:buNone/>
            </a:pPr>
            <a:r>
              <a:t/>
            </a:r>
            <a:endParaRPr sz="2000">
              <a:solidFill>
                <a:srgbClr val="262626"/>
              </a:solidFill>
              <a:latin typeface="Malgun Gothic"/>
              <a:ea typeface="Malgun Gothic"/>
              <a:cs typeface="Malgun Gothic"/>
              <a:sym typeface="Malgun Gothic"/>
            </a:endParaRPr>
          </a:p>
        </p:txBody>
      </p:sp>
      <p:sp>
        <p:nvSpPr>
          <p:cNvPr id="1343" name="Google Shape;1343;g2b381d9ca09_0_1"/>
          <p:cNvSpPr txBox="1"/>
          <p:nvPr/>
        </p:nvSpPr>
        <p:spPr>
          <a:xfrm>
            <a:off x="629125" y="2880675"/>
            <a:ext cx="3218700" cy="336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ial"/>
              <a:buNone/>
            </a:pPr>
            <a:r>
              <a:rPr lang="ko-KR" sz="1600">
                <a:solidFill>
                  <a:srgbClr val="262626"/>
                </a:solidFill>
              </a:rPr>
              <a:t>팀원들에 비해 역량의 부족함을 느끼며 힘겹게 끝낸 프로젝트였습</a:t>
            </a:r>
            <a:endParaRPr sz="1600">
              <a:solidFill>
                <a:srgbClr val="262626"/>
              </a:solidFill>
            </a:endParaRPr>
          </a:p>
          <a:p>
            <a:pPr indent="0" lvl="0" marL="0" rtl="0" algn="l">
              <a:spcBef>
                <a:spcPts val="0"/>
              </a:spcBef>
              <a:spcAft>
                <a:spcPts val="0"/>
              </a:spcAft>
              <a:buClr>
                <a:schemeClr val="dk1"/>
              </a:buClr>
              <a:buSzPts val="1600"/>
              <a:buFont typeface="Arial"/>
              <a:buNone/>
            </a:pPr>
            <a:r>
              <a:rPr lang="ko-KR" sz="1600">
                <a:solidFill>
                  <a:srgbClr val="262626"/>
                </a:solidFill>
              </a:rPr>
              <a:t>니다. 실력 차이가 많이 나는 팀원들 사이에서 맡은 작은 업무들을 겨우 처리하기에도 시간이 빨리 지나갔던 것 같습니다. 처음 진행해보는 다인원의 프로젝트에서 소통 문제도 겪었고, 기술적 어려움도 경험했지만, 지식을 아낌없이 나눠주고 끝까지 소통해준 팀원들 덕분에 무사히 끝날 수 있었다고 생각합니다. 우리 팀원들에게 너무 감사합니다. </a:t>
            </a:r>
            <a:endParaRPr sz="1600">
              <a:solidFill>
                <a:srgbClr val="262626"/>
              </a:solidFill>
            </a:endParaRPr>
          </a:p>
          <a:p>
            <a:pPr indent="0" lvl="0" marL="0" rtl="0" algn="l">
              <a:spcBef>
                <a:spcPts val="0"/>
              </a:spcBef>
              <a:spcAft>
                <a:spcPts val="0"/>
              </a:spcAft>
              <a:buClr>
                <a:schemeClr val="dk1"/>
              </a:buClr>
              <a:buSzPts val="1600"/>
              <a:buFont typeface="Arial"/>
              <a:buNone/>
            </a:pPr>
            <a:r>
              <a:t/>
            </a:r>
            <a:endParaRPr sz="1600">
              <a:solidFill>
                <a:srgbClr val="262626"/>
              </a:solidFill>
            </a:endParaRPr>
          </a:p>
        </p:txBody>
      </p:sp>
      <p:grpSp>
        <p:nvGrpSpPr>
          <p:cNvPr id="1344" name="Google Shape;1344;g2b381d9ca09_0_1"/>
          <p:cNvGrpSpPr/>
          <p:nvPr/>
        </p:nvGrpSpPr>
        <p:grpSpPr>
          <a:xfrm rot="5400000">
            <a:off x="7923190" y="-3478960"/>
            <a:ext cx="568235" cy="7508375"/>
            <a:chOff x="7923213" y="-3478212"/>
            <a:chExt cx="568235" cy="7508375"/>
          </a:xfrm>
        </p:grpSpPr>
        <p:sp>
          <p:nvSpPr>
            <p:cNvPr id="1345" name="Google Shape;1345;g2b381d9ca09_0_1"/>
            <p:cNvSpPr/>
            <p:nvPr/>
          </p:nvSpPr>
          <p:spPr>
            <a:xfrm flipH="1" rot="-5400000">
              <a:off x="7775463" y="3314813"/>
              <a:ext cx="863100" cy="5676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1346" name="Google Shape;1346;g2b381d9ca09_0_1"/>
            <p:cNvSpPr/>
            <p:nvPr/>
          </p:nvSpPr>
          <p:spPr>
            <a:xfrm flipH="1" rot="-5400000">
              <a:off x="7774898" y="2213018"/>
              <a:ext cx="865500" cy="5676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1347" name="Google Shape;1347;g2b381d9ca09_0_1"/>
            <p:cNvSpPr/>
            <p:nvPr/>
          </p:nvSpPr>
          <p:spPr>
            <a:xfrm flipH="1" rot="-5400000">
              <a:off x="7775463" y="1111363"/>
              <a:ext cx="863100" cy="5676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1348" name="Google Shape;1348;g2b381d9ca09_0_1"/>
            <p:cNvSpPr/>
            <p:nvPr/>
          </p:nvSpPr>
          <p:spPr>
            <a:xfrm flipH="1" rot="-5400000">
              <a:off x="7775463" y="35038"/>
              <a:ext cx="863100" cy="5676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1349" name="Google Shape;1349;g2b381d9ca09_0_1"/>
            <p:cNvSpPr/>
            <p:nvPr/>
          </p:nvSpPr>
          <p:spPr>
            <a:xfrm flipH="1" rot="-5400000">
              <a:off x="7774280" y="-1021690"/>
              <a:ext cx="866100" cy="567600"/>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1350" name="Google Shape;1350;g2b381d9ca09_0_1"/>
            <p:cNvSpPr/>
            <p:nvPr/>
          </p:nvSpPr>
          <p:spPr>
            <a:xfrm flipH="1" rot="-5400000">
              <a:off x="7775463" y="-2193812"/>
              <a:ext cx="863100" cy="567600"/>
            </a:xfrm>
            <a:prstGeom prst="round2SameRect">
              <a:avLst>
                <a:gd fmla="val 50000" name="adj1"/>
                <a:gd fmla="val 0" name="adj2"/>
              </a:avLst>
            </a:prstGeom>
            <a:solidFill>
              <a:srgbClr val="D9D9D9"/>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구현화면</a:t>
              </a:r>
              <a:endParaRPr b="0" i="0" sz="1500" u="none" cap="none" strike="noStrike">
                <a:solidFill>
                  <a:schemeClr val="dk1"/>
                </a:solidFill>
                <a:latin typeface="Malgun Gothic"/>
                <a:ea typeface="Malgun Gothic"/>
                <a:cs typeface="Malgun Gothic"/>
                <a:sym typeface="Malgun Gothic"/>
              </a:endParaRPr>
            </a:p>
          </p:txBody>
        </p:sp>
        <p:sp>
          <p:nvSpPr>
            <p:cNvPr id="1351" name="Google Shape;1351;g2b381d9ca09_0_1"/>
            <p:cNvSpPr/>
            <p:nvPr/>
          </p:nvSpPr>
          <p:spPr>
            <a:xfrm flipH="1" rot="-5400000">
              <a:off x="7775463" y="-3330462"/>
              <a:ext cx="863100" cy="567600"/>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grpSp>
      <p:sp>
        <p:nvSpPr>
          <p:cNvPr id="1352" name="Google Shape;1352;g2b381d9ca09_0_1"/>
          <p:cNvSpPr txBox="1"/>
          <p:nvPr/>
        </p:nvSpPr>
        <p:spPr>
          <a:xfrm>
            <a:off x="4546600" y="1831350"/>
            <a:ext cx="3757200" cy="478020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26669" lvl="0" marL="8382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0000"/>
              </a:solidFill>
              <a:latin typeface="Malgun Gothic"/>
              <a:ea typeface="Malgun Gothic"/>
              <a:cs typeface="Malgun Gothic"/>
              <a:sym typeface="Malgun Gothic"/>
            </a:endParaRPr>
          </a:p>
        </p:txBody>
      </p:sp>
      <p:sp>
        <p:nvSpPr>
          <p:cNvPr id="1353" name="Google Shape;1353;g2b381d9ca09_0_1"/>
          <p:cNvSpPr txBox="1"/>
          <p:nvPr/>
        </p:nvSpPr>
        <p:spPr>
          <a:xfrm>
            <a:off x="4699000" y="2075850"/>
            <a:ext cx="3706200" cy="478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ko-KR">
                <a:solidFill>
                  <a:srgbClr val="262626"/>
                </a:solidFill>
              </a:rPr>
              <a:t> 실버불릿이 없다는 말은 비단 아키텍쳐나 기술에 국한되지 않는 것 같습니다. </a:t>
            </a:r>
            <a:endParaRPr>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rPr lang="ko-KR">
                <a:solidFill>
                  <a:srgbClr val="262626"/>
                </a:solidFill>
              </a:rPr>
              <a:t> 저는 이번 프로젝트에서 팀워크에 대해 고민하는데 많은 시간을 할애했습니다.</a:t>
            </a:r>
            <a:endParaRPr>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rPr lang="ko-KR">
                <a:solidFill>
                  <a:srgbClr val="262626"/>
                </a:solidFill>
              </a:rPr>
              <a:t> 자신의 코드에만 몰두하지 않고 팀 전체의 맥락을 조망하려고 했습니다.</a:t>
            </a:r>
            <a:endParaRPr>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rPr lang="ko-KR">
                <a:solidFill>
                  <a:srgbClr val="262626"/>
                </a:solidFill>
              </a:rPr>
              <a:t> 각 잡힌 회의보다 즉석에서 좋은 분위기로 주제를 잡아 대화하려고 했습니다. </a:t>
            </a:r>
            <a:endParaRPr>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rPr lang="ko-KR">
                <a:solidFill>
                  <a:srgbClr val="262626"/>
                </a:solidFill>
              </a:rPr>
              <a:t> 잘못된 것을 지적하기보다는 함께 문제를 들여다보며 고민하려 했습니다.</a:t>
            </a:r>
            <a:endParaRPr>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rPr lang="ko-KR">
                <a:solidFill>
                  <a:srgbClr val="262626"/>
                </a:solidFill>
              </a:rPr>
              <a:t> 코드의 품평을 삼가고 되도록 긍정적인 언어를 쓰려고 노력했습니다.</a:t>
            </a:r>
            <a:endParaRPr>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rPr lang="ko-KR">
                <a:solidFill>
                  <a:srgbClr val="262626"/>
                </a:solidFill>
              </a:rPr>
              <a:t> 팀원간의 속력차이로 자존감에 상처받는 팀원이 생기지 않도록 노력했습니다.</a:t>
            </a:r>
            <a:endParaRPr>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rPr lang="ko-KR">
                <a:solidFill>
                  <a:srgbClr val="262626"/>
                </a:solidFill>
              </a:rPr>
              <a:t> 쉽지 않은 일이었습니다. 제가 미숙해서 생긴 후회의 자국도 있습니다 하지만 그래도 나름의 보람이 있었음을 느낍니다. 함께 수고해준 팀원들에게 감사할 따름입니다.</a:t>
            </a:r>
            <a:endParaRPr>
              <a:solidFill>
                <a:srgbClr val="262626"/>
              </a:solidFill>
            </a:endParaRPr>
          </a:p>
          <a:p>
            <a:pPr indent="0" lvl="0" marL="0" marR="0" rtl="0" algn="l">
              <a:lnSpc>
                <a:spcPct val="100000"/>
              </a:lnSpc>
              <a:spcBef>
                <a:spcPts val="0"/>
              </a:spcBef>
              <a:spcAft>
                <a:spcPts val="0"/>
              </a:spcAft>
              <a:buClr>
                <a:srgbClr val="000000"/>
              </a:buClr>
              <a:buSzPts val="1600"/>
              <a:buFont typeface="Arial"/>
              <a:buNone/>
            </a:pPr>
            <a:r>
              <a:rPr lang="ko-KR">
                <a:solidFill>
                  <a:srgbClr val="262626"/>
                </a:solidFill>
              </a:rPr>
              <a:t> 사회를 경험할 수록 합리성보다 신뢰감이 중요하구나 깨닫습니다. 앞으로도 사람을 얻기 위해 정진하겠습니다. 감사합니다.</a:t>
            </a:r>
            <a:endParaRPr>
              <a:solidFill>
                <a:srgbClr val="262626"/>
              </a:solidFill>
            </a:endParaRPr>
          </a:p>
        </p:txBody>
      </p:sp>
      <p:sp>
        <p:nvSpPr>
          <p:cNvPr id="1354" name="Google Shape;1354;g2b381d9ca09_0_1"/>
          <p:cNvSpPr txBox="1"/>
          <p:nvPr/>
        </p:nvSpPr>
        <p:spPr>
          <a:xfrm>
            <a:off x="4891400" y="1853575"/>
            <a:ext cx="3218100" cy="2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262626"/>
                </a:solidFill>
                <a:latin typeface="Malgun Gothic"/>
                <a:ea typeface="Malgun Gothic"/>
                <a:cs typeface="Malgun Gothic"/>
                <a:sym typeface="Malgun Gothic"/>
              </a:rPr>
              <a:t>정인호</a:t>
            </a:r>
            <a:endParaRPr b="0" i="0" sz="2000" u="none" cap="none" strike="noStrike">
              <a:solidFill>
                <a:srgbClr val="262626"/>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62626"/>
              </a:solidFill>
              <a:latin typeface="Malgun Gothic"/>
              <a:ea typeface="Malgun Gothic"/>
              <a:cs typeface="Malgun Gothic"/>
              <a:sym typeface="Malgun Gothic"/>
            </a:endParaRPr>
          </a:p>
        </p:txBody>
      </p:sp>
      <p:cxnSp>
        <p:nvCxnSpPr>
          <p:cNvPr id="1355" name="Google Shape;1355;g2b381d9ca09_0_1"/>
          <p:cNvCxnSpPr/>
          <p:nvPr/>
        </p:nvCxnSpPr>
        <p:spPr>
          <a:xfrm>
            <a:off x="4967605" y="2068195"/>
            <a:ext cx="2231400" cy="1800"/>
          </a:xfrm>
          <a:prstGeom prst="straightConnector1">
            <a:avLst/>
          </a:prstGeom>
          <a:noFill/>
          <a:ln cap="flat" cmpd="sng" w="12700">
            <a:solidFill>
              <a:srgbClr val="D8D8D8"/>
            </a:solidFill>
            <a:prstDash val="solid"/>
            <a:round/>
            <a:headEnd len="sm" w="sm" type="none"/>
            <a:tailEnd len="sm" w="sm" type="none"/>
          </a:ln>
        </p:spPr>
      </p:cxnSp>
      <p:sp>
        <p:nvSpPr>
          <p:cNvPr id="1356" name="Google Shape;1356;g2b381d9ca09_0_1"/>
          <p:cNvSpPr/>
          <p:nvPr/>
        </p:nvSpPr>
        <p:spPr>
          <a:xfrm>
            <a:off x="4799330" y="1748790"/>
            <a:ext cx="49500" cy="2433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63"/>
          <p:cNvPicPr preferRelativeResize="0"/>
          <p:nvPr/>
        </p:nvPicPr>
        <p:blipFill rotWithShape="1">
          <a:blip r:embed="rId3">
            <a:alphaModFix/>
          </a:blip>
          <a:srcRect b="0" l="0" r="0" t="0"/>
          <a:stretch/>
        </p:blipFill>
        <p:spPr>
          <a:xfrm>
            <a:off x="0" y="0"/>
            <a:ext cx="12190730" cy="6858000"/>
          </a:xfrm>
          <a:prstGeom prst="rect">
            <a:avLst/>
          </a:prstGeom>
          <a:noFill/>
          <a:ln>
            <a:noFill/>
          </a:ln>
        </p:spPr>
      </p:pic>
      <p:sp>
        <p:nvSpPr>
          <p:cNvPr id="1363" name="Google Shape;1363;p63"/>
          <p:cNvSpPr/>
          <p:nvPr/>
        </p:nvSpPr>
        <p:spPr>
          <a:xfrm>
            <a:off x="0" y="0"/>
            <a:ext cx="12190730" cy="6858000"/>
          </a:xfrm>
          <a:prstGeom prst="rect">
            <a:avLst/>
          </a:prstGeom>
          <a:gradFill>
            <a:gsLst>
              <a:gs pos="0">
                <a:srgbClr val="007635">
                  <a:alpha val="90588"/>
                </a:srgbClr>
              </a:gs>
              <a:gs pos="100000">
                <a:srgbClr val="004D86">
                  <a:alpha val="86274"/>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364" name="Google Shape;1364;p63"/>
          <p:cNvSpPr/>
          <p:nvPr/>
        </p:nvSpPr>
        <p:spPr>
          <a:xfrm>
            <a:off x="3215005" y="549275"/>
            <a:ext cx="5760720" cy="575945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365" name="Google Shape;1365;p63"/>
          <p:cNvGrpSpPr/>
          <p:nvPr/>
        </p:nvGrpSpPr>
        <p:grpSpPr>
          <a:xfrm>
            <a:off x="4083050" y="2433320"/>
            <a:ext cx="4286250" cy="1283335"/>
            <a:chOff x="4083050" y="2433320"/>
            <a:chExt cx="4286250" cy="1283335"/>
          </a:xfrm>
        </p:grpSpPr>
        <p:cxnSp>
          <p:nvCxnSpPr>
            <p:cNvPr id="1366" name="Google Shape;1366;p63"/>
            <p:cNvCxnSpPr/>
            <p:nvPr/>
          </p:nvCxnSpPr>
          <p:spPr>
            <a:xfrm>
              <a:off x="4511675" y="3716655"/>
              <a:ext cx="3246120" cy="0"/>
            </a:xfrm>
            <a:prstGeom prst="straightConnector1">
              <a:avLst/>
            </a:prstGeom>
            <a:noFill/>
            <a:ln cap="flat" cmpd="sng" w="9525">
              <a:solidFill>
                <a:srgbClr val="262626"/>
              </a:solidFill>
              <a:prstDash val="dot"/>
              <a:round/>
              <a:headEnd len="sm" w="sm" type="none"/>
              <a:tailEnd len="sm" w="sm" type="none"/>
            </a:ln>
          </p:spPr>
        </p:cxnSp>
        <p:sp>
          <p:nvSpPr>
            <p:cNvPr id="1367" name="Google Shape;1367;p63"/>
            <p:cNvSpPr txBox="1"/>
            <p:nvPr/>
          </p:nvSpPr>
          <p:spPr>
            <a:xfrm>
              <a:off x="4083050" y="2433320"/>
              <a:ext cx="4286250" cy="10140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ko-KR" sz="6000" u="none" cap="none" strike="noStrike">
                  <a:solidFill>
                    <a:srgbClr val="3F3F3F"/>
                  </a:solidFill>
                  <a:latin typeface="Malgun Gothic"/>
                  <a:ea typeface="Malgun Gothic"/>
                  <a:cs typeface="Malgun Gothic"/>
                  <a:sym typeface="Malgun Gothic"/>
                </a:rPr>
                <a:t>감사합니다.</a:t>
              </a:r>
              <a:endParaRPr b="0" i="0" sz="1400" u="none" cap="none" strike="noStrike">
                <a:solidFill>
                  <a:srgbClr val="000000"/>
                </a:solidFill>
                <a:latin typeface="Malgun Gothic"/>
                <a:ea typeface="Malgun Gothic"/>
                <a:cs typeface="Malgun Gothic"/>
                <a:sym typeface="Malgun Gothic"/>
              </a:endParaRPr>
            </a:p>
          </p:txBody>
        </p:sp>
      </p:grpSp>
      <p:pic>
        <p:nvPicPr>
          <p:cNvPr id="1368" name="Google Shape;1368;p63"/>
          <p:cNvPicPr preferRelativeResize="0"/>
          <p:nvPr/>
        </p:nvPicPr>
        <p:blipFill rotWithShape="1">
          <a:blip r:embed="rId4">
            <a:alphaModFix/>
          </a:blip>
          <a:srcRect b="0" l="0" r="0" t="0"/>
          <a:stretch/>
        </p:blipFill>
        <p:spPr>
          <a:xfrm>
            <a:off x="4386580" y="4469130"/>
            <a:ext cx="3416300" cy="23793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6"/>
          <p:cNvSpPr/>
          <p:nvPr/>
        </p:nvSpPr>
        <p:spPr>
          <a:xfrm>
            <a:off x="0" y="-42787"/>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52" name="Google Shape;252;p6"/>
          <p:cNvSpPr txBox="1"/>
          <p:nvPr/>
        </p:nvSpPr>
        <p:spPr>
          <a:xfrm>
            <a:off x="488950" y="765175"/>
            <a:ext cx="3328670"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일정</a:t>
            </a:r>
            <a:endParaRPr b="0" i="0" sz="1400" u="none" cap="none" strike="noStrike">
              <a:solidFill>
                <a:srgbClr val="000000"/>
              </a:solidFill>
              <a:latin typeface="Malgun Gothic"/>
              <a:ea typeface="Malgun Gothic"/>
              <a:cs typeface="Malgun Gothic"/>
              <a:sym typeface="Malgun Gothic"/>
            </a:endParaRPr>
          </a:p>
        </p:txBody>
      </p:sp>
      <p:sp>
        <p:nvSpPr>
          <p:cNvPr id="253" name="Google Shape;253;p6"/>
          <p:cNvSpPr txBox="1"/>
          <p:nvPr/>
        </p:nvSpPr>
        <p:spPr>
          <a:xfrm>
            <a:off x="551180" y="1485900"/>
            <a:ext cx="7739380" cy="3054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2"/>
                </a:solidFill>
                <a:latin typeface="Arial"/>
                <a:ea typeface="Arial"/>
                <a:cs typeface="Arial"/>
                <a:sym typeface="Arial"/>
              </a:rPr>
              <a:t>프로젝트 기간 : 202</a:t>
            </a:r>
            <a:r>
              <a:rPr lang="ko-KR" sz="2000">
                <a:solidFill>
                  <a:schemeClr val="dk2"/>
                </a:solidFill>
              </a:rPr>
              <a:t>3</a:t>
            </a:r>
            <a:r>
              <a:rPr b="0" i="0" lang="ko-KR" sz="2000" u="none" cap="none" strike="noStrike">
                <a:solidFill>
                  <a:schemeClr val="dk2"/>
                </a:solidFill>
                <a:latin typeface="Arial"/>
                <a:ea typeface="Arial"/>
                <a:cs typeface="Arial"/>
                <a:sym typeface="Arial"/>
              </a:rPr>
              <a:t>-1</a:t>
            </a:r>
            <a:r>
              <a:rPr lang="ko-KR" sz="2000">
                <a:solidFill>
                  <a:schemeClr val="dk2"/>
                </a:solidFill>
              </a:rPr>
              <a:t>2</a:t>
            </a:r>
            <a:r>
              <a:rPr b="0" i="0" lang="ko-KR" sz="2000" u="none" cap="none" strike="noStrike">
                <a:solidFill>
                  <a:schemeClr val="dk2"/>
                </a:solidFill>
                <a:latin typeface="Arial"/>
                <a:ea typeface="Arial"/>
                <a:cs typeface="Arial"/>
                <a:sym typeface="Arial"/>
              </a:rPr>
              <a:t>-2</a:t>
            </a:r>
            <a:r>
              <a:rPr lang="ko-KR" sz="2000">
                <a:solidFill>
                  <a:schemeClr val="dk2"/>
                </a:solidFill>
              </a:rPr>
              <a:t>1</a:t>
            </a:r>
            <a:r>
              <a:rPr b="0" i="0" lang="ko-KR" sz="2000" u="none" cap="none" strike="noStrike">
                <a:solidFill>
                  <a:schemeClr val="dk2"/>
                </a:solidFill>
                <a:latin typeface="Arial"/>
                <a:ea typeface="Arial"/>
                <a:cs typeface="Arial"/>
                <a:sym typeface="Arial"/>
              </a:rPr>
              <a:t> ~ 202</a:t>
            </a:r>
            <a:r>
              <a:rPr lang="ko-KR" sz="2000">
                <a:solidFill>
                  <a:schemeClr val="dk2"/>
                </a:solidFill>
              </a:rPr>
              <a:t>4</a:t>
            </a:r>
            <a:r>
              <a:rPr b="0" i="0" lang="ko-KR" sz="2000" u="none" cap="none" strike="noStrike">
                <a:solidFill>
                  <a:schemeClr val="dk2"/>
                </a:solidFill>
                <a:latin typeface="Arial"/>
                <a:ea typeface="Arial"/>
                <a:cs typeface="Arial"/>
                <a:sym typeface="Arial"/>
              </a:rPr>
              <a:t>-01-</a:t>
            </a:r>
            <a:r>
              <a:rPr lang="ko-KR" sz="2000">
                <a:solidFill>
                  <a:schemeClr val="dk2"/>
                </a:solidFill>
              </a:rPr>
              <a:t>31</a:t>
            </a:r>
            <a:endParaRPr b="0" i="0" sz="2000" u="none" cap="none" strike="noStrike">
              <a:solidFill>
                <a:schemeClr val="dk2"/>
              </a:solidFill>
              <a:latin typeface="Arial"/>
              <a:ea typeface="Arial"/>
              <a:cs typeface="Arial"/>
              <a:sym typeface="Arial"/>
            </a:endParaRPr>
          </a:p>
        </p:txBody>
      </p:sp>
      <p:graphicFrame>
        <p:nvGraphicFramePr>
          <p:cNvPr id="254" name="Google Shape;254;p6"/>
          <p:cNvGraphicFramePr/>
          <p:nvPr/>
        </p:nvGraphicFramePr>
        <p:xfrm>
          <a:off x="622300" y="2122488"/>
          <a:ext cx="3000000" cy="3000000"/>
        </p:xfrm>
        <a:graphic>
          <a:graphicData uri="http://schemas.openxmlformats.org/drawingml/2006/table">
            <a:tbl>
              <a:tblPr bandRow="1" firstRow="1">
                <a:noFill/>
                <a:tableStyleId>{C4383A6E-C24F-47D5-B736-AED026B503AC}</a:tableStyleId>
              </a:tblPr>
              <a:tblGrid>
                <a:gridCol w="1218625"/>
                <a:gridCol w="1218625"/>
                <a:gridCol w="1218625"/>
                <a:gridCol w="1219100"/>
                <a:gridCol w="1219100"/>
                <a:gridCol w="1220100"/>
                <a:gridCol w="1220100"/>
              </a:tblGrid>
              <a:tr h="721775">
                <a:tc>
                  <a:txBody>
                    <a:bodyPr/>
                    <a:lstStyle/>
                    <a:p>
                      <a:pPr indent="0" lvl="0" marL="0" marR="0" rtl="0" algn="ctr">
                        <a:lnSpc>
                          <a:spcPct val="100000"/>
                        </a:lnSpc>
                        <a:spcBef>
                          <a:spcPts val="0"/>
                        </a:spcBef>
                        <a:spcAft>
                          <a:spcPts val="0"/>
                        </a:spcAft>
                        <a:buClr>
                          <a:schemeClr val="lt1"/>
                        </a:buClr>
                        <a:buSzPts val="1800"/>
                        <a:buFont typeface="Arial"/>
                        <a:buNone/>
                      </a:pPr>
                      <a:r>
                        <a:rPr b="0" lang="ko-KR" sz="1800" u="none" cap="none" strike="noStrike">
                          <a:solidFill>
                            <a:schemeClr val="lt1"/>
                          </a:solidFill>
                          <a:latin typeface="Arial"/>
                          <a:ea typeface="Arial"/>
                          <a:cs typeface="Arial"/>
                          <a:sym typeface="Arial"/>
                        </a:rPr>
                        <a:t>제안</a:t>
                      </a:r>
                      <a:endParaRPr b="0" sz="1800" u="none" cap="none" strike="noStrike">
                        <a:solidFill>
                          <a:schemeClr val="lt1"/>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r>
              <a:tr h="721775">
                <a:tc>
                  <a:txBody>
                    <a:bodyPr/>
                    <a:lstStyle/>
                    <a:p>
                      <a:pPr indent="0" lvl="0" marL="0" marR="0" rtl="0" algn="ctr">
                        <a:lnSpc>
                          <a:spcPct val="100000"/>
                        </a:lnSpc>
                        <a:spcBef>
                          <a:spcPts val="0"/>
                        </a:spcBef>
                        <a:spcAft>
                          <a:spcPts val="0"/>
                        </a:spcAft>
                        <a:buClr>
                          <a:schemeClr val="lt1"/>
                        </a:buClr>
                        <a:buSzPts val="1800"/>
                        <a:buFont typeface="Arial"/>
                        <a:buNone/>
                      </a:pPr>
                      <a:r>
                        <a:rPr b="0" lang="ko-KR" sz="1800" u="none" cap="none" strike="noStrike">
                          <a:solidFill>
                            <a:schemeClr val="lt1"/>
                          </a:solidFill>
                          <a:latin typeface="Arial"/>
                          <a:ea typeface="Arial"/>
                          <a:cs typeface="Arial"/>
                          <a:sym typeface="Arial"/>
                        </a:rPr>
                        <a:t>분석/설계</a:t>
                      </a:r>
                      <a:endParaRPr b="0" sz="1800" u="none" cap="none" strike="noStrike">
                        <a:solidFill>
                          <a:schemeClr val="lt1"/>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r>
              <a:tr h="721775">
                <a:tc>
                  <a:txBody>
                    <a:bodyPr/>
                    <a:lstStyle/>
                    <a:p>
                      <a:pPr indent="0" lvl="0" marL="0" marR="0" rtl="0" algn="ctr">
                        <a:lnSpc>
                          <a:spcPct val="100000"/>
                        </a:lnSpc>
                        <a:spcBef>
                          <a:spcPts val="0"/>
                        </a:spcBef>
                        <a:spcAft>
                          <a:spcPts val="0"/>
                        </a:spcAft>
                        <a:buClr>
                          <a:schemeClr val="lt1"/>
                        </a:buClr>
                        <a:buSzPts val="1800"/>
                        <a:buFont typeface="Arial"/>
                        <a:buNone/>
                      </a:pPr>
                      <a:r>
                        <a:rPr b="0" lang="ko-KR" sz="1800" u="none" cap="none" strike="noStrike">
                          <a:solidFill>
                            <a:schemeClr val="lt1"/>
                          </a:solidFill>
                          <a:latin typeface="Arial"/>
                          <a:ea typeface="Arial"/>
                          <a:cs typeface="Arial"/>
                          <a:sym typeface="Arial"/>
                        </a:rPr>
                        <a:t>디자인</a:t>
                      </a:r>
                      <a:endParaRPr b="0" sz="1800" u="none" cap="none" strike="noStrike">
                        <a:solidFill>
                          <a:schemeClr val="lt1"/>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r>
              <a:tr h="721775">
                <a:tc>
                  <a:txBody>
                    <a:bodyPr/>
                    <a:lstStyle/>
                    <a:p>
                      <a:pPr indent="0" lvl="0" marL="0" marR="0" rtl="0" algn="ctr">
                        <a:lnSpc>
                          <a:spcPct val="100000"/>
                        </a:lnSpc>
                        <a:spcBef>
                          <a:spcPts val="0"/>
                        </a:spcBef>
                        <a:spcAft>
                          <a:spcPts val="0"/>
                        </a:spcAft>
                        <a:buClr>
                          <a:schemeClr val="lt1"/>
                        </a:buClr>
                        <a:buSzPts val="1800"/>
                        <a:buFont typeface="Arial"/>
                        <a:buNone/>
                      </a:pPr>
                      <a:r>
                        <a:rPr b="0" lang="ko-KR" sz="1800" u="none" cap="none" strike="noStrike">
                          <a:solidFill>
                            <a:schemeClr val="lt1"/>
                          </a:solidFill>
                          <a:latin typeface="Arial"/>
                          <a:ea typeface="Arial"/>
                          <a:cs typeface="Arial"/>
                          <a:sym typeface="Arial"/>
                        </a:rPr>
                        <a:t>개발</a:t>
                      </a:r>
                      <a:endParaRPr b="0" sz="1800" u="none" cap="none" strike="noStrike">
                        <a:solidFill>
                          <a:schemeClr val="lt1"/>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r>
              <a:tr h="721775">
                <a:tc>
                  <a:txBody>
                    <a:bodyPr/>
                    <a:lstStyle/>
                    <a:p>
                      <a:pPr indent="0" lvl="0" marL="0" marR="0" rtl="0" algn="ctr">
                        <a:lnSpc>
                          <a:spcPct val="100000"/>
                        </a:lnSpc>
                        <a:spcBef>
                          <a:spcPts val="0"/>
                        </a:spcBef>
                        <a:spcAft>
                          <a:spcPts val="0"/>
                        </a:spcAft>
                        <a:buClr>
                          <a:schemeClr val="lt1"/>
                        </a:buClr>
                        <a:buSzPts val="1800"/>
                        <a:buFont typeface="Arial"/>
                        <a:buNone/>
                      </a:pPr>
                      <a:r>
                        <a:rPr b="0" lang="ko-KR" sz="1800" u="none" cap="none" strike="noStrike">
                          <a:solidFill>
                            <a:schemeClr val="lt1"/>
                          </a:solidFill>
                          <a:latin typeface="Arial"/>
                          <a:ea typeface="Arial"/>
                          <a:cs typeface="Arial"/>
                          <a:sym typeface="Arial"/>
                        </a:rPr>
                        <a:t>테스트</a:t>
                      </a:r>
                      <a:endParaRPr b="0" sz="1800" u="none" cap="none" strike="noStrike">
                        <a:solidFill>
                          <a:schemeClr val="lt1"/>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F2F2F2"/>
                    </a:solidFill>
                  </a:tcPr>
                </a:tc>
              </a:tr>
              <a:tr h="721775">
                <a:tc>
                  <a:txBody>
                    <a:bodyPr/>
                    <a:lstStyle/>
                    <a:p>
                      <a:pPr indent="0" lvl="0" marL="0" marR="0" rtl="0" algn="ctr">
                        <a:lnSpc>
                          <a:spcPct val="100000"/>
                        </a:lnSpc>
                        <a:spcBef>
                          <a:spcPts val="0"/>
                        </a:spcBef>
                        <a:spcAft>
                          <a:spcPts val="0"/>
                        </a:spcAft>
                        <a:buClr>
                          <a:schemeClr val="dk1"/>
                        </a:buClr>
                        <a:buSzPts val="1800"/>
                        <a:buFont typeface="Malgun Gothic"/>
                        <a:buNone/>
                      </a:pPr>
                      <a:r>
                        <a:t/>
                      </a:r>
                      <a:endParaRPr b="0" sz="1800" u="none" cap="none" strike="noStrike">
                        <a:solidFill>
                          <a:srgbClr val="72AF2C"/>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0" lang="ko-KR" sz="1800" u="none" cap="none" strike="noStrike">
                          <a:solidFill>
                            <a:schemeClr val="lt1"/>
                          </a:solidFill>
                          <a:latin typeface="Arial"/>
                          <a:ea typeface="Arial"/>
                          <a:cs typeface="Arial"/>
                          <a:sym typeface="Arial"/>
                        </a:rPr>
                        <a:t>1</a:t>
                      </a:r>
                      <a:r>
                        <a:rPr lang="ko-KR" sz="1800" u="none" cap="none" strike="noStrike">
                          <a:solidFill>
                            <a:schemeClr val="lt1"/>
                          </a:solidFill>
                          <a:latin typeface="Arial"/>
                          <a:ea typeface="Arial"/>
                          <a:cs typeface="Arial"/>
                          <a:sym typeface="Arial"/>
                        </a:rPr>
                        <a:t>주차</a:t>
                      </a:r>
                      <a:endParaRPr b="0" sz="1800" u="none" cap="none" strike="noStrike">
                        <a:solidFill>
                          <a:schemeClr val="lt1"/>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0" lang="ko-KR" sz="1800" u="none" cap="none" strike="noStrike">
                          <a:solidFill>
                            <a:schemeClr val="lt1"/>
                          </a:solidFill>
                          <a:latin typeface="Arial"/>
                          <a:ea typeface="Arial"/>
                          <a:cs typeface="Arial"/>
                          <a:sym typeface="Arial"/>
                        </a:rPr>
                        <a:t>2</a:t>
                      </a:r>
                      <a:r>
                        <a:rPr lang="ko-KR" sz="1800" u="none" cap="none" strike="noStrike">
                          <a:solidFill>
                            <a:schemeClr val="lt1"/>
                          </a:solidFill>
                          <a:latin typeface="Arial"/>
                          <a:ea typeface="Arial"/>
                          <a:cs typeface="Arial"/>
                          <a:sym typeface="Arial"/>
                        </a:rPr>
                        <a:t>주차</a:t>
                      </a:r>
                      <a:endParaRPr b="0" sz="1800" u="none" cap="none" strike="noStrike">
                        <a:solidFill>
                          <a:schemeClr val="lt1"/>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0" lang="ko-KR" sz="1800" u="none" cap="none" strike="noStrike">
                          <a:solidFill>
                            <a:schemeClr val="lt1"/>
                          </a:solidFill>
                          <a:latin typeface="Arial"/>
                          <a:ea typeface="Arial"/>
                          <a:cs typeface="Arial"/>
                          <a:sym typeface="Arial"/>
                        </a:rPr>
                        <a:t>3</a:t>
                      </a:r>
                      <a:r>
                        <a:rPr lang="ko-KR" sz="1800" u="none" cap="none" strike="noStrike">
                          <a:solidFill>
                            <a:schemeClr val="lt1"/>
                          </a:solidFill>
                          <a:latin typeface="Arial"/>
                          <a:ea typeface="Arial"/>
                          <a:cs typeface="Arial"/>
                          <a:sym typeface="Arial"/>
                        </a:rPr>
                        <a:t>주차</a:t>
                      </a:r>
                      <a:endParaRPr b="0" sz="1800" u="none" cap="none" strike="noStrike">
                        <a:solidFill>
                          <a:schemeClr val="lt1"/>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0" lang="ko-KR" sz="1800" u="none" cap="none" strike="noStrike">
                          <a:solidFill>
                            <a:schemeClr val="lt1"/>
                          </a:solidFill>
                          <a:latin typeface="Arial"/>
                          <a:ea typeface="Arial"/>
                          <a:cs typeface="Arial"/>
                          <a:sym typeface="Arial"/>
                        </a:rPr>
                        <a:t>4</a:t>
                      </a:r>
                      <a:r>
                        <a:rPr lang="ko-KR" sz="1800" u="none" cap="none" strike="noStrike">
                          <a:solidFill>
                            <a:schemeClr val="lt1"/>
                          </a:solidFill>
                          <a:latin typeface="Arial"/>
                          <a:ea typeface="Arial"/>
                          <a:cs typeface="Arial"/>
                          <a:sym typeface="Arial"/>
                        </a:rPr>
                        <a:t>주차</a:t>
                      </a:r>
                      <a:endParaRPr b="0" sz="1800" u="none" cap="none" strike="noStrike">
                        <a:solidFill>
                          <a:schemeClr val="lt1"/>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0" lang="ko-KR" sz="1800" u="none" cap="none" strike="noStrike">
                          <a:solidFill>
                            <a:schemeClr val="lt1"/>
                          </a:solidFill>
                          <a:latin typeface="Arial"/>
                          <a:ea typeface="Arial"/>
                          <a:cs typeface="Arial"/>
                          <a:sym typeface="Arial"/>
                        </a:rPr>
                        <a:t>5</a:t>
                      </a:r>
                      <a:r>
                        <a:rPr lang="ko-KR" sz="1800" u="none" cap="none" strike="noStrike">
                          <a:solidFill>
                            <a:schemeClr val="lt1"/>
                          </a:solidFill>
                          <a:latin typeface="Arial"/>
                          <a:ea typeface="Arial"/>
                          <a:cs typeface="Arial"/>
                          <a:sym typeface="Arial"/>
                        </a:rPr>
                        <a:t>주차</a:t>
                      </a:r>
                      <a:endParaRPr b="0" sz="1800" u="none" cap="none" strike="noStrike">
                        <a:solidFill>
                          <a:schemeClr val="lt1"/>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0" lang="ko-KR" sz="1800" u="none" cap="none" strike="noStrike">
                          <a:solidFill>
                            <a:schemeClr val="lt1"/>
                          </a:solidFill>
                          <a:latin typeface="Arial"/>
                          <a:ea typeface="Arial"/>
                          <a:cs typeface="Arial"/>
                          <a:sym typeface="Arial"/>
                        </a:rPr>
                        <a:t>6</a:t>
                      </a:r>
                      <a:r>
                        <a:rPr lang="ko-KR" sz="1800" u="none" cap="none" strike="noStrike">
                          <a:solidFill>
                            <a:schemeClr val="lt1"/>
                          </a:solidFill>
                          <a:latin typeface="Arial"/>
                          <a:ea typeface="Arial"/>
                          <a:cs typeface="Arial"/>
                          <a:sym typeface="Arial"/>
                        </a:rPr>
                        <a:t>주차</a:t>
                      </a:r>
                      <a:endParaRPr b="0" sz="1800" u="none" cap="none" strike="noStrike">
                        <a:solidFill>
                          <a:schemeClr val="lt1"/>
                        </a:solidFill>
                        <a:latin typeface="Arial"/>
                        <a:ea typeface="Arial"/>
                        <a:cs typeface="Arial"/>
                        <a:sym typeface="Arial"/>
                      </a:endParaRPr>
                    </a:p>
                  </a:txBody>
                  <a:tcPr marT="46975" marB="46975" marR="90150" marL="90150" anchor="ctr">
                    <a:lnL cap="flat" cmpd="sng" w="12700">
                      <a:solidFill>
                        <a:srgbClr val="3F3F3F"/>
                      </a:solidFill>
                      <a:prstDash val="solid"/>
                      <a:round/>
                      <a:headEnd len="sm" w="sm" type="none"/>
                      <a:tailEnd len="sm" w="sm" type="none"/>
                    </a:lnL>
                    <a:lnR cap="flat" cmpd="sng" w="12700">
                      <a:solidFill>
                        <a:srgbClr val="3F3F3F"/>
                      </a:solidFill>
                      <a:prstDash val="solid"/>
                      <a:round/>
                      <a:headEnd len="sm" w="sm" type="none"/>
                      <a:tailEnd len="sm" w="sm" type="none"/>
                    </a:lnR>
                    <a:lnT cap="flat" cmpd="sng" w="12700">
                      <a:solidFill>
                        <a:srgbClr val="3F3F3F"/>
                      </a:solidFill>
                      <a:prstDash val="solid"/>
                      <a:round/>
                      <a:headEnd len="sm" w="sm" type="none"/>
                      <a:tailEnd len="sm" w="sm" type="none"/>
                    </a:lnT>
                    <a:lnB cap="flat" cmpd="sng" w="12700">
                      <a:solidFill>
                        <a:srgbClr val="3F3F3F"/>
                      </a:solidFill>
                      <a:prstDash val="solid"/>
                      <a:round/>
                      <a:headEnd len="sm" w="sm" type="none"/>
                      <a:tailEnd len="sm" w="sm" type="none"/>
                    </a:lnB>
                    <a:solidFill>
                      <a:srgbClr val="0C0C0C"/>
                    </a:solidFill>
                  </a:tcPr>
                </a:tc>
              </a:tr>
            </a:tbl>
          </a:graphicData>
        </a:graphic>
      </p:graphicFrame>
      <p:sp>
        <p:nvSpPr>
          <p:cNvPr id="255" name="Google Shape;255;p6"/>
          <p:cNvSpPr/>
          <p:nvPr/>
        </p:nvSpPr>
        <p:spPr>
          <a:xfrm>
            <a:off x="1840865" y="2338070"/>
            <a:ext cx="1577975" cy="212725"/>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56" name="Google Shape;256;p6"/>
          <p:cNvSpPr/>
          <p:nvPr/>
        </p:nvSpPr>
        <p:spPr>
          <a:xfrm>
            <a:off x="2700020" y="3067685"/>
            <a:ext cx="1577975" cy="212725"/>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57" name="Google Shape;257;p6"/>
          <p:cNvSpPr/>
          <p:nvPr/>
        </p:nvSpPr>
        <p:spPr>
          <a:xfrm>
            <a:off x="2700025" y="3812225"/>
            <a:ext cx="1578000" cy="2127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58" name="Google Shape;258;p6"/>
          <p:cNvSpPr/>
          <p:nvPr/>
        </p:nvSpPr>
        <p:spPr>
          <a:xfrm>
            <a:off x="3059552" y="4556750"/>
            <a:ext cx="5501400" cy="2127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59" name="Google Shape;259;p6"/>
          <p:cNvSpPr/>
          <p:nvPr/>
        </p:nvSpPr>
        <p:spPr>
          <a:xfrm>
            <a:off x="7936476" y="5290050"/>
            <a:ext cx="1220100" cy="21270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260" name="Google Shape;260;p6"/>
          <p:cNvGrpSpPr/>
          <p:nvPr/>
        </p:nvGrpSpPr>
        <p:grpSpPr>
          <a:xfrm rot="5400000">
            <a:off x="7931627" y="-3440268"/>
            <a:ext cx="567372" cy="7507605"/>
            <a:chOff x="7930833" y="-3318193"/>
            <a:chExt cx="567372" cy="7507605"/>
          </a:xfrm>
        </p:grpSpPr>
        <p:sp>
          <p:nvSpPr>
            <p:cNvPr id="261" name="Google Shape;261;p6"/>
            <p:cNvSpPr/>
            <p:nvPr/>
          </p:nvSpPr>
          <p:spPr>
            <a:xfrm flipH="1" rot="-5400000">
              <a:off x="7782560" y="3474085"/>
              <a:ext cx="863600" cy="567055"/>
            </a:xfrm>
            <a:prstGeom prst="round2SameRect">
              <a:avLst>
                <a:gd fmla="val 50000" name="adj1"/>
                <a:gd fmla="val 0" name="adj2"/>
              </a:avLst>
            </a:prstGeom>
            <a:solidFill>
              <a:srgbClr val="D9D9D9"/>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262" name="Google Shape;262;p6"/>
            <p:cNvSpPr/>
            <p:nvPr/>
          </p:nvSpPr>
          <p:spPr>
            <a:xfrm flipH="1" rot="-5400000">
              <a:off x="7781925" y="2372360"/>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263" name="Google Shape;263;p6"/>
            <p:cNvSpPr/>
            <p:nvPr/>
          </p:nvSpPr>
          <p:spPr>
            <a:xfrm flipH="1" rot="-5400000">
              <a:off x="7782560" y="1270635"/>
              <a:ext cx="863600"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264" name="Google Shape;264;p6"/>
            <p:cNvSpPr/>
            <p:nvPr/>
          </p:nvSpPr>
          <p:spPr>
            <a:xfrm flipH="1" rot="-5400000">
              <a:off x="7782560" y="195580"/>
              <a:ext cx="86360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265" name="Google Shape;265;p6"/>
            <p:cNvSpPr/>
            <p:nvPr/>
          </p:nvSpPr>
          <p:spPr>
            <a:xfrm flipH="1" rot="-5400000">
              <a:off x="7781925" y="-869315"/>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266" name="Google Shape;266;p6"/>
            <p:cNvSpPr/>
            <p:nvPr/>
          </p:nvSpPr>
          <p:spPr>
            <a:xfrm flipH="1" rot="-5400000">
              <a:off x="7782560" y="-2033270"/>
              <a:ext cx="86360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267" name="Google Shape;267;p6"/>
            <p:cNvSpPr/>
            <p:nvPr/>
          </p:nvSpPr>
          <p:spPr>
            <a:xfrm flipH="1" rot="-5400000">
              <a:off x="7782560" y="-3169920"/>
              <a:ext cx="86360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7"/>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73" name="Google Shape;273;p7"/>
          <p:cNvSpPr txBox="1"/>
          <p:nvPr/>
        </p:nvSpPr>
        <p:spPr>
          <a:xfrm>
            <a:off x="488950" y="765175"/>
            <a:ext cx="3314700"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구성</a:t>
            </a:r>
            <a:endParaRPr b="0" i="0" sz="1400" u="none" cap="none" strike="noStrike">
              <a:solidFill>
                <a:srgbClr val="000000"/>
              </a:solidFill>
              <a:latin typeface="Malgun Gothic"/>
              <a:ea typeface="Malgun Gothic"/>
              <a:cs typeface="Malgun Gothic"/>
              <a:sym typeface="Malgun Gothic"/>
            </a:endParaRPr>
          </a:p>
        </p:txBody>
      </p:sp>
      <p:grpSp>
        <p:nvGrpSpPr>
          <p:cNvPr id="274" name="Google Shape;274;p7"/>
          <p:cNvGrpSpPr/>
          <p:nvPr/>
        </p:nvGrpSpPr>
        <p:grpSpPr>
          <a:xfrm>
            <a:off x="622300" y="1741170"/>
            <a:ext cx="10873105" cy="5246370"/>
            <a:chOff x="622300" y="1741170"/>
            <a:chExt cx="10873105" cy="5246370"/>
          </a:xfrm>
        </p:grpSpPr>
        <p:sp>
          <p:nvSpPr>
            <p:cNvPr id="275" name="Google Shape;275;p7"/>
            <p:cNvSpPr txBox="1"/>
            <p:nvPr/>
          </p:nvSpPr>
          <p:spPr>
            <a:xfrm>
              <a:off x="672465" y="2261235"/>
              <a:ext cx="4994910" cy="438277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4850" lIns="70650" spcFirstLastPara="1" rIns="70650" wrap="square" tIns="70650">
              <a:noAutofit/>
            </a:bodyPr>
            <a:lstStyle/>
            <a:p>
              <a:pPr indent="-28023" lvl="0" marL="84095" marR="0" rtl="0" algn="l">
                <a:lnSpc>
                  <a:spcPct val="100000"/>
                </a:lnSpc>
                <a:spcBef>
                  <a:spcPts val="0"/>
                </a:spcBef>
                <a:spcAft>
                  <a:spcPts val="0"/>
                </a:spcAft>
                <a:buClr>
                  <a:srgbClr val="A1A1A1"/>
                </a:buClr>
                <a:buSzPts val="883"/>
                <a:buFont typeface="Arial"/>
                <a:buNone/>
              </a:pPr>
              <a:r>
                <a:t/>
              </a:r>
              <a:endParaRPr b="0" i="0" sz="883" u="none" cap="none" strike="noStrike">
                <a:solidFill>
                  <a:srgbClr val="FF0000"/>
                </a:solidFill>
                <a:latin typeface="Malgun Gothic"/>
                <a:ea typeface="Malgun Gothic"/>
                <a:cs typeface="Malgun Gothic"/>
                <a:sym typeface="Malgun Gothic"/>
              </a:endParaRPr>
            </a:p>
          </p:txBody>
        </p:sp>
        <p:sp>
          <p:nvSpPr>
            <p:cNvPr id="276" name="Google Shape;276;p7"/>
            <p:cNvSpPr/>
            <p:nvPr/>
          </p:nvSpPr>
          <p:spPr>
            <a:xfrm>
              <a:off x="622300" y="1741170"/>
              <a:ext cx="2268220" cy="391795"/>
            </a:xfrm>
            <a:prstGeom prst="roundRect">
              <a:avLst>
                <a:gd fmla="val 50000" name="adj"/>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제안 구분명</a:t>
              </a:r>
              <a:endParaRPr b="0" i="0" sz="1600" u="none" cap="none" strike="noStrike">
                <a:solidFill>
                  <a:schemeClr val="lt1"/>
                </a:solidFill>
                <a:latin typeface="Malgun Gothic"/>
                <a:ea typeface="Malgun Gothic"/>
                <a:cs typeface="Malgun Gothic"/>
                <a:sym typeface="Malgun Gothic"/>
              </a:endParaRPr>
            </a:p>
          </p:txBody>
        </p:sp>
        <p:sp>
          <p:nvSpPr>
            <p:cNvPr id="277" name="Google Shape;277;p7"/>
            <p:cNvSpPr/>
            <p:nvPr/>
          </p:nvSpPr>
          <p:spPr>
            <a:xfrm>
              <a:off x="898525" y="2312670"/>
              <a:ext cx="4794250" cy="467487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600"/>
                <a:buFont typeface="Arial"/>
                <a:buChar char="-"/>
              </a:pPr>
              <a:r>
                <a:rPr b="1" i="0" lang="ko-KR" sz="1600" u="none" cap="none" strike="noStrike">
                  <a:solidFill>
                    <a:schemeClr val="dk1"/>
                  </a:solidFill>
                  <a:latin typeface="Malgun Gothic"/>
                  <a:ea typeface="Malgun Gothic"/>
                  <a:cs typeface="Malgun Gothic"/>
                  <a:sym typeface="Malgun Gothic"/>
                </a:rPr>
                <a:t>사용 툴</a:t>
              </a:r>
              <a:endParaRPr b="0" i="0" sz="14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Malgun Gothic"/>
                  <a:ea typeface="Malgun Gothic"/>
                  <a:cs typeface="Malgun Gothic"/>
                  <a:sym typeface="Malgun Gothic"/>
                </a:rPr>
                <a:t>       </a:t>
              </a:r>
              <a:r>
                <a:rPr b="1" i="0" lang="ko-KR" sz="1400" u="none" cap="none" strike="noStrike">
                  <a:solidFill>
                    <a:schemeClr val="dk2"/>
                  </a:solidFill>
                  <a:latin typeface="Malgun Gothic"/>
                  <a:ea typeface="Malgun Gothic"/>
                  <a:cs typeface="Malgun Gothic"/>
                  <a:sym typeface="Malgun Gothic"/>
                </a:rPr>
                <a:t>: Spring Tool Suite 4, MariaDB</a:t>
              </a:r>
              <a:endParaRPr b="0" i="0" sz="1600" u="none" cap="none" strike="noStrike">
                <a:solidFill>
                  <a:schemeClr val="dk2"/>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1600"/>
                <a:buFont typeface="Arial"/>
                <a:buChar char="-"/>
              </a:pPr>
              <a:r>
                <a:rPr b="1" i="0" lang="ko-KR" sz="1600" u="none" cap="none" strike="noStrike">
                  <a:solidFill>
                    <a:schemeClr val="dk1"/>
                  </a:solidFill>
                  <a:latin typeface="Malgun Gothic"/>
                  <a:ea typeface="Malgun Gothic"/>
                  <a:cs typeface="Malgun Gothic"/>
                  <a:sym typeface="Malgun Gothic"/>
                </a:rPr>
                <a:t>언어</a:t>
              </a:r>
              <a:endParaRPr b="0" i="0" sz="14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Malgun Gothic"/>
                  <a:ea typeface="Malgun Gothic"/>
                  <a:cs typeface="Malgun Gothic"/>
                  <a:sym typeface="Malgun Gothic"/>
                </a:rPr>
                <a:t>       </a:t>
              </a:r>
              <a:r>
                <a:rPr b="1" i="0" lang="ko-KR" sz="1400" u="none" cap="none" strike="noStrike">
                  <a:solidFill>
                    <a:schemeClr val="dk2"/>
                  </a:solidFill>
                  <a:latin typeface="Malgun Gothic"/>
                  <a:ea typeface="Malgun Gothic"/>
                  <a:cs typeface="Malgun Gothic"/>
                  <a:sym typeface="Malgun Gothic"/>
                </a:rPr>
                <a:t>: J</a:t>
              </a:r>
              <a:r>
                <a:rPr b="1" lang="ko-KR">
                  <a:solidFill>
                    <a:schemeClr val="dk2"/>
                  </a:solidFill>
                  <a:latin typeface="Malgun Gothic"/>
                  <a:ea typeface="Malgun Gothic"/>
                  <a:cs typeface="Malgun Gothic"/>
                  <a:sym typeface="Malgun Gothic"/>
                </a:rPr>
                <a:t>ava</a:t>
              </a:r>
              <a:r>
                <a:rPr b="1" i="0" lang="ko-KR" sz="1400" u="none" cap="none" strike="noStrike">
                  <a:solidFill>
                    <a:schemeClr val="dk2"/>
                  </a:solidFill>
                  <a:latin typeface="Malgun Gothic"/>
                  <a:ea typeface="Malgun Gothic"/>
                  <a:cs typeface="Malgun Gothic"/>
                  <a:sym typeface="Malgun Gothic"/>
                </a:rPr>
                <a:t>, </a:t>
              </a:r>
              <a:r>
                <a:rPr b="1" lang="ko-KR">
                  <a:solidFill>
                    <a:schemeClr val="dk2"/>
                  </a:solidFill>
                  <a:latin typeface="Malgun Gothic"/>
                  <a:ea typeface="Malgun Gothic"/>
                  <a:cs typeface="Malgun Gothic"/>
                  <a:sym typeface="Malgun Gothic"/>
                </a:rPr>
                <a:t>JavaScript</a:t>
              </a:r>
              <a:br>
                <a:rPr b="1" i="0" lang="ko-KR" sz="1400" u="none" cap="none" strike="noStrike">
                  <a:solidFill>
                    <a:schemeClr val="dk2"/>
                  </a:solidFill>
                  <a:latin typeface="Malgun Gothic"/>
                  <a:ea typeface="Malgun Gothic"/>
                  <a:cs typeface="Malgun Gothic"/>
                  <a:sym typeface="Malgun Gothic"/>
                </a:rPr>
              </a:br>
              <a:endParaRPr b="1" i="0" sz="1400" u="none" cap="none" strike="noStrike">
                <a:solidFill>
                  <a:schemeClr val="dk2"/>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1600"/>
                <a:buFont typeface="Arial"/>
                <a:buChar char="-"/>
              </a:pPr>
              <a:r>
                <a:rPr b="1" i="0" lang="ko-KR" sz="1600" u="none" cap="none" strike="noStrike">
                  <a:solidFill>
                    <a:schemeClr val="dk1"/>
                  </a:solidFill>
                  <a:latin typeface="Malgun Gothic"/>
                  <a:ea typeface="Malgun Gothic"/>
                  <a:cs typeface="Malgun Gothic"/>
                  <a:sym typeface="Malgun Gothic"/>
                </a:rPr>
                <a:t>기술</a:t>
              </a:r>
              <a:endParaRPr b="0" i="0" sz="14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Malgun Gothic"/>
                  <a:ea typeface="Malgun Gothic"/>
                  <a:cs typeface="Malgun Gothic"/>
                  <a:sym typeface="Malgun Gothic"/>
                </a:rPr>
                <a:t>       </a:t>
              </a:r>
              <a:r>
                <a:rPr b="1" i="0" lang="ko-KR" sz="1400" u="none" cap="none" strike="noStrike">
                  <a:solidFill>
                    <a:schemeClr val="dk2"/>
                  </a:solidFill>
                  <a:latin typeface="Malgun Gothic"/>
                  <a:ea typeface="Malgun Gothic"/>
                  <a:cs typeface="Malgun Gothic"/>
                  <a:sym typeface="Malgun Gothic"/>
                </a:rPr>
                <a:t>: jQuery, Ajax</a:t>
              </a:r>
              <a:br>
                <a:rPr b="1" i="0" lang="ko-KR" sz="1400" u="none" cap="none" strike="noStrike">
                  <a:solidFill>
                    <a:schemeClr val="dk2"/>
                  </a:solidFill>
                  <a:latin typeface="Malgun Gothic"/>
                  <a:ea typeface="Malgun Gothic"/>
                  <a:cs typeface="Malgun Gothic"/>
                  <a:sym typeface="Malgun Gothic"/>
                </a:rPr>
              </a:br>
              <a:endParaRPr b="1" i="0" sz="1600" u="none" cap="none" strike="noStrike">
                <a:solidFill>
                  <a:schemeClr val="dk2"/>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1600"/>
                <a:buFont typeface="Arial"/>
                <a:buChar char="-"/>
              </a:pPr>
              <a:r>
                <a:rPr b="1" i="0" lang="ko-KR" sz="1600" u="none" cap="none" strike="noStrike">
                  <a:solidFill>
                    <a:schemeClr val="dk1"/>
                  </a:solidFill>
                  <a:latin typeface="Malgun Gothic"/>
                  <a:ea typeface="Malgun Gothic"/>
                  <a:cs typeface="Malgun Gothic"/>
                  <a:sym typeface="Malgun Gothic"/>
                </a:rPr>
                <a:t>프레임워크</a:t>
              </a:r>
              <a:br>
                <a:rPr b="1" i="0" lang="ko-KR" sz="1600" u="none" cap="none" strike="noStrike">
                  <a:solidFill>
                    <a:schemeClr val="dk1"/>
                  </a:solidFill>
                  <a:latin typeface="Malgun Gothic"/>
                  <a:ea typeface="Malgun Gothic"/>
                  <a:cs typeface="Malgun Gothic"/>
                  <a:sym typeface="Malgun Gothic"/>
                </a:rPr>
              </a:br>
              <a:r>
                <a:rPr b="0" i="0" lang="ko-KR" sz="1600" u="none" cap="none" strike="noStrike">
                  <a:solidFill>
                    <a:schemeClr val="dk1"/>
                  </a:solidFill>
                  <a:latin typeface="Malgun Gothic"/>
                  <a:ea typeface="Malgun Gothic"/>
                  <a:cs typeface="Malgun Gothic"/>
                  <a:sym typeface="Malgun Gothic"/>
                </a:rPr>
                <a:t> </a:t>
              </a:r>
              <a:r>
                <a:rPr b="1" i="0" lang="ko-KR" sz="1400" u="none" cap="none" strike="noStrike">
                  <a:solidFill>
                    <a:schemeClr val="dk1"/>
                  </a:solidFill>
                  <a:latin typeface="Malgun Gothic"/>
                  <a:ea typeface="Malgun Gothic"/>
                  <a:cs typeface="Malgun Gothic"/>
                  <a:sym typeface="Malgun Gothic"/>
                </a:rPr>
                <a:t>: </a:t>
              </a:r>
              <a:r>
                <a:rPr b="1" i="0" lang="ko-KR" sz="1400" u="none" cap="none" strike="noStrike">
                  <a:solidFill>
                    <a:schemeClr val="dk2"/>
                  </a:solidFill>
                  <a:latin typeface="Malgun Gothic"/>
                  <a:ea typeface="Malgun Gothic"/>
                  <a:cs typeface="Malgun Gothic"/>
                  <a:sym typeface="Malgun Gothic"/>
                </a:rPr>
                <a:t>Spring, MyBatis</a:t>
              </a:r>
              <a:br>
                <a:rPr b="0" i="0" lang="ko-KR" sz="1600" u="none" cap="none" strike="noStrike">
                  <a:solidFill>
                    <a:schemeClr val="dk2"/>
                  </a:solidFill>
                  <a:latin typeface="Malgun Gothic"/>
                  <a:ea typeface="Malgun Gothic"/>
                  <a:cs typeface="Malgun Gothic"/>
                  <a:sym typeface="Malgun Gothic"/>
                </a:rPr>
              </a:br>
              <a:endParaRPr b="0" i="0" sz="1600" u="none" cap="none" strike="noStrike">
                <a:solidFill>
                  <a:schemeClr val="dk2"/>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1600"/>
                <a:buFont typeface="Arial"/>
                <a:buChar char="-"/>
              </a:pPr>
              <a:r>
                <a:rPr b="1" i="0" lang="ko-KR" sz="1600" u="none" cap="none" strike="noStrike">
                  <a:solidFill>
                    <a:srgbClr val="000000"/>
                  </a:solidFill>
                  <a:latin typeface="Malgun Gothic"/>
                  <a:ea typeface="Malgun Gothic"/>
                  <a:cs typeface="Malgun Gothic"/>
                  <a:sym typeface="Malgun Gothic"/>
                </a:rPr>
                <a:t>플랫폼</a:t>
              </a:r>
              <a:endParaRPr b="0" i="0" sz="14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Malgun Gothic"/>
                  <a:ea typeface="Malgun Gothic"/>
                  <a:cs typeface="Malgun Gothic"/>
                  <a:sym typeface="Malgun Gothic"/>
                </a:rPr>
                <a:t>        : </a:t>
              </a:r>
              <a:r>
                <a:rPr b="1" i="0" lang="ko-KR" sz="1400" u="none" cap="none" strike="noStrike">
                  <a:solidFill>
                    <a:schemeClr val="dk2"/>
                  </a:solidFill>
                  <a:latin typeface="Malgun Gothic"/>
                  <a:ea typeface="Malgun Gothic"/>
                  <a:cs typeface="Malgun Gothic"/>
                  <a:sym typeface="Malgun Gothic"/>
                </a:rPr>
                <a:t>AWS</a:t>
              </a:r>
              <a:endParaRPr b="1" i="0" sz="1400" u="none" cap="none" strike="noStrike">
                <a:solidFill>
                  <a:schemeClr val="dk2"/>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1600"/>
                <a:buFont typeface="Arial"/>
                <a:buChar char="-"/>
              </a:pPr>
              <a:r>
                <a:rPr b="1" i="0" lang="ko-KR" sz="1600" u="none" cap="none" strike="noStrike">
                  <a:solidFill>
                    <a:srgbClr val="000000"/>
                  </a:solidFill>
                  <a:latin typeface="Malgun Gothic"/>
                  <a:ea typeface="Malgun Gothic"/>
                  <a:cs typeface="Malgun Gothic"/>
                  <a:sym typeface="Malgun Gothic"/>
                </a:rPr>
                <a:t>Library</a:t>
              </a:r>
              <a:endParaRPr b="0" i="0" sz="14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chemeClr val="dk1"/>
                  </a:solidFill>
                  <a:latin typeface="Malgun Gothic"/>
                  <a:ea typeface="Malgun Gothic"/>
                  <a:cs typeface="Malgun Gothic"/>
                  <a:sym typeface="Malgun Gothic"/>
                </a:rPr>
                <a:t>        : </a:t>
              </a:r>
              <a:r>
                <a:rPr b="1" i="0" lang="ko-KR" sz="1400" u="none" cap="none" strike="noStrike">
                  <a:solidFill>
                    <a:schemeClr val="dk2"/>
                  </a:solidFill>
                  <a:latin typeface="Malgun Gothic"/>
                  <a:ea typeface="Malgun Gothic"/>
                  <a:cs typeface="Malgun Gothic"/>
                  <a:sym typeface="Malgun Gothic"/>
                </a:rPr>
                <a:t>Bootstrap, Lombok, JSTL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pic>
          <p:nvPicPr>
            <p:cNvPr id="278" name="Google Shape;278;p7"/>
            <p:cNvPicPr preferRelativeResize="0"/>
            <p:nvPr/>
          </p:nvPicPr>
          <p:blipFill rotWithShape="1">
            <a:blip r:embed="rId3">
              <a:alphaModFix/>
            </a:blip>
            <a:srcRect b="0" l="0" r="0" t="0"/>
            <a:stretch/>
          </p:blipFill>
          <p:spPr>
            <a:xfrm>
              <a:off x="6068695" y="2261235"/>
              <a:ext cx="5426710" cy="4392930"/>
            </a:xfrm>
            <a:prstGeom prst="rect">
              <a:avLst/>
            </a:prstGeom>
            <a:noFill/>
            <a:ln>
              <a:noFill/>
            </a:ln>
          </p:spPr>
        </p:pic>
      </p:grpSp>
      <p:grpSp>
        <p:nvGrpSpPr>
          <p:cNvPr id="279" name="Google Shape;279;p7"/>
          <p:cNvGrpSpPr/>
          <p:nvPr/>
        </p:nvGrpSpPr>
        <p:grpSpPr>
          <a:xfrm rot="5400000">
            <a:off x="7923849" y="-3403918"/>
            <a:ext cx="567690" cy="7508240"/>
            <a:chOff x="7923530" y="-3403600"/>
            <a:chExt cx="567690" cy="7508240"/>
          </a:xfrm>
        </p:grpSpPr>
        <p:sp>
          <p:nvSpPr>
            <p:cNvPr id="280" name="Google Shape;280;p7"/>
            <p:cNvSpPr/>
            <p:nvPr/>
          </p:nvSpPr>
          <p:spPr>
            <a:xfrm flipH="1" rot="-5400000">
              <a:off x="7775575" y="338963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281" name="Google Shape;281;p7"/>
            <p:cNvSpPr/>
            <p:nvPr/>
          </p:nvSpPr>
          <p:spPr>
            <a:xfrm flipH="1" rot="-5400000">
              <a:off x="7774940" y="2287905"/>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282" name="Google Shape;282;p7"/>
            <p:cNvSpPr/>
            <p:nvPr/>
          </p:nvSpPr>
          <p:spPr>
            <a:xfrm flipH="1" rot="-5400000">
              <a:off x="7775575" y="1186180"/>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283" name="Google Shape;283;p7"/>
            <p:cNvSpPr/>
            <p:nvPr/>
          </p:nvSpPr>
          <p:spPr>
            <a:xfrm flipH="1" rot="-5400000">
              <a:off x="7775575" y="109855"/>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284" name="Google Shape;284;p7"/>
            <p:cNvSpPr/>
            <p:nvPr/>
          </p:nvSpPr>
          <p:spPr>
            <a:xfrm flipH="1" rot="-5400000">
              <a:off x="7774305" y="-946785"/>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285" name="Google Shape;285;p7"/>
            <p:cNvSpPr/>
            <p:nvPr/>
          </p:nvSpPr>
          <p:spPr>
            <a:xfrm flipH="1" rot="-5400000">
              <a:off x="7775575" y="-211899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286" name="Google Shape;286;p7"/>
            <p:cNvSpPr/>
            <p:nvPr/>
          </p:nvSpPr>
          <p:spPr>
            <a:xfrm flipH="1" rot="-5400000">
              <a:off x="7775575" y="-325564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grpSp>
      <p:pic>
        <p:nvPicPr>
          <p:cNvPr id="287" name="Google Shape;287;p7"/>
          <p:cNvPicPr preferRelativeResize="0"/>
          <p:nvPr/>
        </p:nvPicPr>
        <p:blipFill rotWithShape="1">
          <a:blip r:embed="rId4">
            <a:alphaModFix/>
          </a:blip>
          <a:srcRect b="0" l="0" r="0" t="0"/>
          <a:stretch/>
        </p:blipFill>
        <p:spPr>
          <a:xfrm>
            <a:off x="10142855" y="2644775"/>
            <a:ext cx="862330" cy="876300"/>
          </a:xfrm>
          <a:prstGeom prst="rect">
            <a:avLst/>
          </a:prstGeom>
          <a:noFill/>
          <a:ln>
            <a:noFill/>
          </a:ln>
        </p:spPr>
      </p:pic>
      <p:pic>
        <p:nvPicPr>
          <p:cNvPr id="288" name="Google Shape;288;p7"/>
          <p:cNvPicPr preferRelativeResize="0"/>
          <p:nvPr/>
        </p:nvPicPr>
        <p:blipFill rotWithShape="1">
          <a:blip r:embed="rId5">
            <a:alphaModFix/>
          </a:blip>
          <a:srcRect b="0" l="0" r="0" t="0"/>
          <a:stretch/>
        </p:blipFill>
        <p:spPr>
          <a:xfrm>
            <a:off x="8391525" y="2643505"/>
            <a:ext cx="776605" cy="945515"/>
          </a:xfrm>
          <a:prstGeom prst="rect">
            <a:avLst/>
          </a:prstGeom>
          <a:noFill/>
          <a:ln>
            <a:noFill/>
          </a:ln>
        </p:spPr>
      </p:pic>
      <p:pic>
        <p:nvPicPr>
          <p:cNvPr id="289" name="Google Shape;289;p7"/>
          <p:cNvPicPr preferRelativeResize="0"/>
          <p:nvPr/>
        </p:nvPicPr>
        <p:blipFill rotWithShape="1">
          <a:blip r:embed="rId6">
            <a:alphaModFix/>
          </a:blip>
          <a:srcRect b="0" l="0" r="0" t="0"/>
          <a:stretch/>
        </p:blipFill>
        <p:spPr>
          <a:xfrm>
            <a:off x="7983220" y="3912235"/>
            <a:ext cx="1584960" cy="1156970"/>
          </a:xfrm>
          <a:prstGeom prst="rect">
            <a:avLst/>
          </a:prstGeom>
          <a:noFill/>
          <a:ln>
            <a:noFill/>
          </a:ln>
        </p:spPr>
      </p:pic>
      <p:pic>
        <p:nvPicPr>
          <p:cNvPr id="290" name="Google Shape;290;p7"/>
          <p:cNvPicPr preferRelativeResize="0"/>
          <p:nvPr/>
        </p:nvPicPr>
        <p:blipFill rotWithShape="1">
          <a:blip r:embed="rId7">
            <a:alphaModFix/>
          </a:blip>
          <a:srcRect b="0" l="0" r="0" t="0"/>
          <a:stretch/>
        </p:blipFill>
        <p:spPr>
          <a:xfrm>
            <a:off x="6661785" y="2666365"/>
            <a:ext cx="575945" cy="854710"/>
          </a:xfrm>
          <a:prstGeom prst="rect">
            <a:avLst/>
          </a:prstGeom>
          <a:noFill/>
          <a:ln>
            <a:noFill/>
          </a:ln>
        </p:spPr>
      </p:pic>
      <p:pic>
        <p:nvPicPr>
          <p:cNvPr id="291" name="Google Shape;291;p7"/>
          <p:cNvPicPr preferRelativeResize="0"/>
          <p:nvPr/>
        </p:nvPicPr>
        <p:blipFill rotWithShape="1">
          <a:blip r:embed="rId8">
            <a:alphaModFix/>
          </a:blip>
          <a:srcRect b="0" l="0" r="0" t="0"/>
          <a:stretch/>
        </p:blipFill>
        <p:spPr>
          <a:xfrm>
            <a:off x="7897100" y="5505680"/>
            <a:ext cx="1619249" cy="6724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8"/>
          <p:cNvSpPr txBox="1"/>
          <p:nvPr/>
        </p:nvSpPr>
        <p:spPr>
          <a:xfrm>
            <a:off x="664210" y="2636127"/>
            <a:ext cx="10625400" cy="3568200"/>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075" lIns="70475" spcFirstLastPara="1" rIns="70475" wrap="square" tIns="70475">
            <a:noAutofit/>
          </a:bodyPr>
          <a:lstStyle/>
          <a:p>
            <a:pPr indent="-27939" lvl="0" marL="83820" marR="0" rtl="0" algn="l">
              <a:lnSpc>
                <a:spcPct val="100000"/>
              </a:lnSpc>
              <a:spcBef>
                <a:spcPts val="0"/>
              </a:spcBef>
              <a:spcAft>
                <a:spcPts val="0"/>
              </a:spcAft>
              <a:buClr>
                <a:srgbClr val="000000"/>
              </a:buClr>
              <a:buSzPts val="880"/>
              <a:buFont typeface="Arial"/>
              <a:buNone/>
            </a:pPr>
            <a:r>
              <a:t/>
            </a:r>
            <a:endParaRPr b="0" i="0" sz="880" u="none" cap="none" strike="noStrike">
              <a:solidFill>
                <a:srgbClr val="FF0000"/>
              </a:solidFill>
              <a:latin typeface="Malgun Gothic"/>
              <a:ea typeface="Malgun Gothic"/>
              <a:cs typeface="Malgun Gothic"/>
              <a:sym typeface="Malgun Gothic"/>
            </a:endParaRPr>
          </a:p>
        </p:txBody>
      </p:sp>
      <p:sp>
        <p:nvSpPr>
          <p:cNvPr id="297" name="Google Shape;297;p8"/>
          <p:cNvSpPr/>
          <p:nvPr/>
        </p:nvSpPr>
        <p:spPr>
          <a:xfrm>
            <a:off x="622300" y="2174875"/>
            <a:ext cx="2268855" cy="320040"/>
          </a:xfrm>
          <a:prstGeom prst="roundRect">
            <a:avLst>
              <a:gd fmla="val 50000" name="adj"/>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Malgun Gothic"/>
                <a:ea typeface="Malgun Gothic"/>
                <a:cs typeface="Malgun Gothic"/>
                <a:sym typeface="Malgun Gothic"/>
              </a:rPr>
              <a:t>제안 내용</a:t>
            </a:r>
            <a:endParaRPr b="0" i="0" sz="1600" u="none" cap="none" strike="noStrike">
              <a:solidFill>
                <a:schemeClr val="lt1"/>
              </a:solidFill>
              <a:latin typeface="Malgun Gothic"/>
              <a:ea typeface="Malgun Gothic"/>
              <a:cs typeface="Malgun Gothic"/>
              <a:sym typeface="Malgun Gothic"/>
            </a:endParaRPr>
          </a:p>
        </p:txBody>
      </p:sp>
      <p:sp>
        <p:nvSpPr>
          <p:cNvPr id="298" name="Google Shape;298;p8"/>
          <p:cNvSpPr/>
          <p:nvPr/>
        </p:nvSpPr>
        <p:spPr>
          <a:xfrm>
            <a:off x="949325" y="2968625"/>
            <a:ext cx="1624965" cy="255524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lang="ko-KR" sz="2000">
                <a:solidFill>
                  <a:schemeClr val="dk1"/>
                </a:solidFill>
                <a:latin typeface="Malgun Gothic"/>
                <a:ea typeface="Malgun Gothic"/>
                <a:cs typeface="Malgun Gothic"/>
                <a:sym typeface="Malgun Gothic"/>
              </a:rPr>
              <a:t>&lt; 고객 &gt;</a:t>
            </a:r>
            <a:endParaRPr b="0" i="0" sz="2000" u="none" cap="none" strike="noStrike">
              <a:solidFill>
                <a:schemeClr val="dk1"/>
              </a:solidFill>
              <a:latin typeface="Malgun Gothic"/>
              <a:ea typeface="Malgun Gothic"/>
              <a:cs typeface="Malgun Gothic"/>
              <a:sym typeface="Malgun Gothic"/>
            </a:endParaRPr>
          </a:p>
          <a:p>
            <a:pPr indent="-285750" lvl="0" marL="285750" marR="0" rtl="0" algn="l">
              <a:lnSpc>
                <a:spcPct val="200000"/>
              </a:lnSpc>
              <a:spcBef>
                <a:spcPts val="0"/>
              </a:spcBef>
              <a:spcAft>
                <a:spcPts val="0"/>
              </a:spcAft>
              <a:buClr>
                <a:srgbClr val="000000"/>
              </a:buClr>
              <a:buSzPts val="2000"/>
              <a:buFont typeface="Arial"/>
              <a:buChar char="-"/>
            </a:pPr>
            <a:r>
              <a:rPr lang="ko-KR"/>
              <a:t>회원, 예약</a:t>
            </a:r>
            <a:endParaRPr/>
          </a:p>
          <a:p>
            <a:pPr indent="-285750" lvl="0" marL="285750" marR="0" rtl="0" algn="l">
              <a:lnSpc>
                <a:spcPct val="200000"/>
              </a:lnSpc>
              <a:spcBef>
                <a:spcPts val="0"/>
              </a:spcBef>
              <a:spcAft>
                <a:spcPts val="0"/>
              </a:spcAft>
              <a:buClr>
                <a:srgbClr val="000000"/>
              </a:buClr>
              <a:buSzPts val="2000"/>
              <a:buFont typeface="Arial"/>
              <a:buChar char="-"/>
            </a:pPr>
            <a:r>
              <a:rPr lang="ko-KR"/>
              <a:t>수정 CRUD</a:t>
            </a:r>
            <a:endParaRPr/>
          </a:p>
        </p:txBody>
      </p:sp>
      <p:sp>
        <p:nvSpPr>
          <p:cNvPr id="299" name="Google Shape;299;p8"/>
          <p:cNvSpPr txBox="1"/>
          <p:nvPr/>
        </p:nvSpPr>
        <p:spPr>
          <a:xfrm>
            <a:off x="488950" y="765175"/>
            <a:ext cx="3569970"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제안</a:t>
            </a:r>
            <a:endParaRPr b="0" i="0" sz="1400" u="none" cap="none" strike="noStrike">
              <a:solidFill>
                <a:srgbClr val="000000"/>
              </a:solidFill>
              <a:latin typeface="Malgun Gothic"/>
              <a:ea typeface="Malgun Gothic"/>
              <a:cs typeface="Malgun Gothic"/>
              <a:sym typeface="Malgun Gothic"/>
            </a:endParaRPr>
          </a:p>
        </p:txBody>
      </p:sp>
      <p:sp>
        <p:nvSpPr>
          <p:cNvPr id="300" name="Google Shape;300;p8"/>
          <p:cNvSpPr/>
          <p:nvPr/>
        </p:nvSpPr>
        <p:spPr>
          <a:xfrm>
            <a:off x="4162850" y="2786950"/>
            <a:ext cx="2667900" cy="25851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lang="ko-KR" sz="2000">
                <a:solidFill>
                  <a:schemeClr val="dk1"/>
                </a:solidFill>
                <a:latin typeface="Malgun Gothic"/>
                <a:ea typeface="Malgun Gothic"/>
                <a:cs typeface="Malgun Gothic"/>
                <a:sym typeface="Malgun Gothic"/>
              </a:rPr>
              <a:t>&lt; 지점 &gt;</a:t>
            </a:r>
            <a:endParaRPr sz="2000">
              <a:solidFill>
                <a:schemeClr val="dk1"/>
              </a:solidFill>
              <a:latin typeface="Malgun Gothic"/>
              <a:ea typeface="Malgun Gothic"/>
              <a:cs typeface="Malgun Gothic"/>
              <a:sym typeface="Malgun Gothic"/>
            </a:endParaRPr>
          </a:p>
          <a:p>
            <a:pPr indent="-285750" lvl="0" marL="285750" marR="0" rtl="0" algn="l">
              <a:lnSpc>
                <a:spcPct val="200000"/>
              </a:lnSpc>
              <a:spcBef>
                <a:spcPts val="0"/>
              </a:spcBef>
              <a:spcAft>
                <a:spcPts val="0"/>
              </a:spcAft>
              <a:buClr>
                <a:srgbClr val="000000"/>
              </a:buClr>
              <a:buSzPts val="2000"/>
              <a:buFont typeface="Arial"/>
              <a:buChar char="-"/>
            </a:pPr>
            <a:r>
              <a:rPr lang="ko-KR"/>
              <a:t>지점 프로그램관리</a:t>
            </a:r>
            <a:endParaRPr/>
          </a:p>
          <a:p>
            <a:pPr indent="-285750" lvl="0" marL="285750" marR="0" rtl="0" algn="l">
              <a:lnSpc>
                <a:spcPct val="200000"/>
              </a:lnSpc>
              <a:spcBef>
                <a:spcPts val="0"/>
              </a:spcBef>
              <a:spcAft>
                <a:spcPts val="0"/>
              </a:spcAft>
              <a:buClr>
                <a:srgbClr val="000000"/>
              </a:buClr>
              <a:buSzPts val="2000"/>
              <a:buFont typeface="Arial"/>
              <a:buChar char="-"/>
            </a:pPr>
            <a:r>
              <a:rPr lang="ko-KR"/>
              <a:t>지점 물품관리</a:t>
            </a:r>
            <a:endParaRPr/>
          </a:p>
          <a:p>
            <a:pPr indent="-285750" lvl="0" marL="285750" marR="0" rtl="0" algn="l">
              <a:lnSpc>
                <a:spcPct val="200000"/>
              </a:lnSpc>
              <a:spcBef>
                <a:spcPts val="0"/>
              </a:spcBef>
              <a:spcAft>
                <a:spcPts val="0"/>
              </a:spcAft>
              <a:buClr>
                <a:srgbClr val="000000"/>
              </a:buClr>
              <a:buSzPts val="2000"/>
              <a:buFont typeface="Arial"/>
              <a:buChar char="-"/>
            </a:pPr>
            <a:r>
              <a:rPr lang="ko-KR"/>
              <a:t>회원 출결기록</a:t>
            </a:r>
            <a:endParaRPr/>
          </a:p>
        </p:txBody>
      </p:sp>
      <p:sp>
        <p:nvSpPr>
          <p:cNvPr id="301" name="Google Shape;301;p8"/>
          <p:cNvSpPr/>
          <p:nvPr/>
        </p:nvSpPr>
        <p:spPr>
          <a:xfrm>
            <a:off x="7978875" y="2685050"/>
            <a:ext cx="2874900" cy="38985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lang="ko-KR" sz="2000">
                <a:solidFill>
                  <a:schemeClr val="dk1"/>
                </a:solidFill>
                <a:latin typeface="Malgun Gothic"/>
                <a:ea typeface="Malgun Gothic"/>
                <a:cs typeface="Malgun Gothic"/>
                <a:sym typeface="Malgun Gothic"/>
              </a:rPr>
              <a:t> &lt; 본사 &gt;</a:t>
            </a:r>
            <a:endParaRPr/>
          </a:p>
          <a:p>
            <a:pPr indent="-317500" lvl="0" marL="457200" marR="0" rtl="0" algn="l">
              <a:lnSpc>
                <a:spcPct val="115000"/>
              </a:lnSpc>
              <a:spcBef>
                <a:spcPts val="0"/>
              </a:spcBef>
              <a:spcAft>
                <a:spcPts val="0"/>
              </a:spcAft>
              <a:buSzPts val="1400"/>
              <a:buChar char="-"/>
            </a:pPr>
            <a:r>
              <a:rPr lang="ko-KR"/>
              <a:t>직</a:t>
            </a:r>
            <a:r>
              <a:rPr lang="ko-KR"/>
              <a:t>원 관리</a:t>
            </a:r>
            <a:endParaRPr/>
          </a:p>
          <a:p>
            <a:pPr indent="-317500" lvl="0" marL="457200" marR="0" rtl="0" algn="l">
              <a:lnSpc>
                <a:spcPct val="115000"/>
              </a:lnSpc>
              <a:spcBef>
                <a:spcPts val="0"/>
              </a:spcBef>
              <a:spcAft>
                <a:spcPts val="0"/>
              </a:spcAft>
              <a:buSzPts val="1400"/>
              <a:buChar char="-"/>
            </a:pPr>
            <a:r>
              <a:rPr lang="ko-KR"/>
              <a:t>프로그</a:t>
            </a:r>
            <a:r>
              <a:rPr lang="ko-KR"/>
              <a:t>램 관리</a:t>
            </a:r>
            <a:endParaRPr/>
          </a:p>
          <a:p>
            <a:pPr indent="-317500" lvl="0" marL="457200" marR="0" rtl="0" algn="l">
              <a:lnSpc>
                <a:spcPct val="115000"/>
              </a:lnSpc>
              <a:spcBef>
                <a:spcPts val="0"/>
              </a:spcBef>
              <a:spcAft>
                <a:spcPts val="0"/>
              </a:spcAft>
              <a:buSzPts val="1400"/>
              <a:buChar char="-"/>
            </a:pPr>
            <a:r>
              <a:rPr lang="ko-KR"/>
              <a:t>헬스장 물품 관리</a:t>
            </a:r>
            <a:endParaRPr/>
          </a:p>
          <a:p>
            <a:pPr indent="-317500" lvl="0" marL="457200" marR="0" rtl="0" algn="l">
              <a:lnSpc>
                <a:spcPct val="115000"/>
              </a:lnSpc>
              <a:spcBef>
                <a:spcPts val="0"/>
              </a:spcBef>
              <a:spcAft>
                <a:spcPts val="0"/>
              </a:spcAft>
              <a:buSzPts val="1400"/>
              <a:buChar char="-"/>
            </a:pPr>
            <a:r>
              <a:rPr lang="ko-KR"/>
              <a:t>고객 채팅방 관리</a:t>
            </a:r>
            <a:endParaRPr/>
          </a:p>
          <a:p>
            <a:pPr indent="-317500" lvl="0" marL="457200" marR="0" rtl="0" algn="l">
              <a:lnSpc>
                <a:spcPct val="115000"/>
              </a:lnSpc>
              <a:spcBef>
                <a:spcPts val="0"/>
              </a:spcBef>
              <a:spcAft>
                <a:spcPts val="0"/>
              </a:spcAft>
              <a:buSzPts val="1400"/>
              <a:buChar char="-"/>
            </a:pPr>
            <a:r>
              <a:rPr lang="ko-KR"/>
              <a:t>공지사항 관리</a:t>
            </a:r>
            <a:endParaRPr/>
          </a:p>
          <a:p>
            <a:pPr indent="-317500" lvl="0" marL="457200" marR="0" rtl="0" algn="l">
              <a:lnSpc>
                <a:spcPct val="115000"/>
              </a:lnSpc>
              <a:spcBef>
                <a:spcPts val="0"/>
              </a:spcBef>
              <a:spcAft>
                <a:spcPts val="0"/>
              </a:spcAft>
              <a:buSzPts val="1400"/>
              <a:buChar char="-"/>
            </a:pPr>
            <a:r>
              <a:rPr lang="ko-KR"/>
              <a:t>문의사항 관리</a:t>
            </a:r>
            <a:endParaRPr/>
          </a:p>
          <a:p>
            <a:pPr indent="0" lvl="0" marL="0" marR="0" rtl="0" algn="l">
              <a:lnSpc>
                <a:spcPct val="200000"/>
              </a:lnSpc>
              <a:spcBef>
                <a:spcPts val="0"/>
              </a:spcBef>
              <a:spcAft>
                <a:spcPts val="0"/>
              </a:spcAft>
              <a:buNone/>
            </a:pPr>
            <a:r>
              <a:t/>
            </a:r>
            <a:endParaRPr/>
          </a:p>
        </p:txBody>
      </p:sp>
      <p:sp>
        <p:nvSpPr>
          <p:cNvPr id="302" name="Google Shape;302;p8"/>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303" name="Google Shape;303;p8"/>
          <p:cNvGrpSpPr/>
          <p:nvPr/>
        </p:nvGrpSpPr>
        <p:grpSpPr>
          <a:xfrm>
            <a:off x="4453575" y="43179"/>
            <a:ext cx="7508240" cy="590869"/>
            <a:chOff x="4453575" y="43179"/>
            <a:chExt cx="7508240" cy="590869"/>
          </a:xfrm>
        </p:grpSpPr>
        <p:sp>
          <p:nvSpPr>
            <p:cNvPr id="304" name="Google Shape;304;p8"/>
            <p:cNvSpPr/>
            <p:nvPr/>
          </p:nvSpPr>
          <p:spPr>
            <a:xfrm flipH="1">
              <a:off x="445357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305" name="Google Shape;305;p8"/>
            <p:cNvSpPr/>
            <p:nvPr/>
          </p:nvSpPr>
          <p:spPr>
            <a:xfrm flipH="1">
              <a:off x="5554030" y="66993"/>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306" name="Google Shape;306;p8"/>
            <p:cNvSpPr/>
            <p:nvPr/>
          </p:nvSpPr>
          <p:spPr>
            <a:xfrm flipH="1">
              <a:off x="665702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307" name="Google Shape;307;p8"/>
            <p:cNvSpPr/>
            <p:nvPr/>
          </p:nvSpPr>
          <p:spPr>
            <a:xfrm flipH="1">
              <a:off x="7733350" y="66358"/>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308" name="Google Shape;308;p8"/>
            <p:cNvSpPr/>
            <p:nvPr/>
          </p:nvSpPr>
          <p:spPr>
            <a:xfrm flipH="1">
              <a:off x="8788402" y="66675"/>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309" name="Google Shape;309;p8"/>
            <p:cNvSpPr/>
            <p:nvPr/>
          </p:nvSpPr>
          <p:spPr>
            <a:xfrm flipH="1">
              <a:off x="996220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310" name="Google Shape;310;p8"/>
            <p:cNvSpPr/>
            <p:nvPr/>
          </p:nvSpPr>
          <p:spPr>
            <a:xfrm flipH="1">
              <a:off x="1109885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311" name="Google Shape;311;p8"/>
            <p:cNvSpPr/>
            <p:nvPr/>
          </p:nvSpPr>
          <p:spPr>
            <a:xfrm flipH="1">
              <a:off x="7733350" y="4889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312" name="Google Shape;312;p8"/>
            <p:cNvSpPr/>
            <p:nvPr/>
          </p:nvSpPr>
          <p:spPr>
            <a:xfrm flipH="1">
              <a:off x="8788401" y="43179"/>
              <a:ext cx="866140" cy="57848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9"/>
          <p:cNvSpPr txBox="1"/>
          <p:nvPr/>
        </p:nvSpPr>
        <p:spPr>
          <a:xfrm>
            <a:off x="488950" y="765175"/>
            <a:ext cx="3314700" cy="646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3F3F3F"/>
                </a:solidFill>
                <a:latin typeface="Malgun Gothic"/>
                <a:ea typeface="Malgun Gothic"/>
                <a:cs typeface="Malgun Gothic"/>
                <a:sym typeface="Malgun Gothic"/>
              </a:rPr>
              <a:t>프로젝트 내용</a:t>
            </a:r>
            <a:endParaRPr b="0" i="0" sz="1400" u="none" cap="none" strike="noStrike">
              <a:solidFill>
                <a:srgbClr val="000000"/>
              </a:solidFill>
              <a:latin typeface="Malgun Gothic"/>
              <a:ea typeface="Malgun Gothic"/>
              <a:cs typeface="Malgun Gothic"/>
              <a:sym typeface="Malgun Gothic"/>
            </a:endParaRPr>
          </a:p>
        </p:txBody>
      </p:sp>
      <p:sp>
        <p:nvSpPr>
          <p:cNvPr id="319" name="Google Shape;319;p9"/>
          <p:cNvSpPr txBox="1"/>
          <p:nvPr/>
        </p:nvSpPr>
        <p:spPr>
          <a:xfrm>
            <a:off x="509905" y="2132330"/>
            <a:ext cx="8368665" cy="4623435"/>
          </a:xfrm>
          <a:prstGeom prst="rect">
            <a:avLst/>
          </a:prstGeom>
          <a:solidFill>
            <a:schemeClr val="lt1"/>
          </a:solidFill>
          <a:ln cap="flat" cmpd="sng" w="1270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4850" lIns="70650" spcFirstLastPara="1" rIns="70650" wrap="square" tIns="70650">
            <a:noAutofit/>
          </a:bodyPr>
          <a:lstStyle/>
          <a:p>
            <a:pPr indent="-28024" lvl="0" marL="84095" marR="0" rtl="0" algn="l">
              <a:lnSpc>
                <a:spcPct val="100000"/>
              </a:lnSpc>
              <a:spcBef>
                <a:spcPts val="0"/>
              </a:spcBef>
              <a:spcAft>
                <a:spcPts val="0"/>
              </a:spcAft>
              <a:buClr>
                <a:srgbClr val="A1A1A1"/>
              </a:buClr>
              <a:buSzPts val="883"/>
              <a:buFont typeface="Arial"/>
              <a:buNone/>
            </a:pPr>
            <a:r>
              <a:t/>
            </a:r>
            <a:endParaRPr b="0" i="0" sz="883" u="none" cap="none" strike="noStrike">
              <a:solidFill>
                <a:srgbClr val="FF0000"/>
              </a:solidFill>
              <a:latin typeface="Malgun Gothic"/>
              <a:ea typeface="Malgun Gothic"/>
              <a:cs typeface="Malgun Gothic"/>
              <a:sym typeface="Malgun Gothic"/>
            </a:endParaRPr>
          </a:p>
        </p:txBody>
      </p:sp>
      <p:sp>
        <p:nvSpPr>
          <p:cNvPr id="320" name="Google Shape;320;p9"/>
          <p:cNvSpPr/>
          <p:nvPr/>
        </p:nvSpPr>
        <p:spPr>
          <a:xfrm>
            <a:off x="8974455" y="2166620"/>
            <a:ext cx="3216275" cy="3357245"/>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Arial"/>
              <a:buChar char="-"/>
            </a:pPr>
            <a:r>
              <a:rPr b="1" i="0" lang="ko-KR" sz="1800" u="none" cap="none" strike="noStrike">
                <a:solidFill>
                  <a:schemeClr val="dk1"/>
                </a:solidFill>
                <a:latin typeface="Malgun Gothic"/>
                <a:ea typeface="Malgun Gothic"/>
                <a:cs typeface="Malgun Gothic"/>
                <a:sym typeface="Malgun Gothic"/>
              </a:rPr>
              <a:t>사용 툴</a:t>
            </a:r>
            <a:endParaRPr b="0" i="0" sz="1800" u="none" cap="none" strike="noStrike">
              <a:solidFill>
                <a:schemeClr val="dk1"/>
              </a:solidFill>
              <a:latin typeface="Malgun Gothic"/>
              <a:ea typeface="Malgun Gothic"/>
              <a:cs typeface="Malgun Gothic"/>
              <a:sym typeface="Malgun Gothic"/>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Malgun Gothic"/>
                <a:ea typeface="Malgun Gothic"/>
                <a:cs typeface="Malgun Gothic"/>
                <a:sym typeface="Malgun Gothic"/>
              </a:rPr>
              <a:t>Google 프레젠테이션</a:t>
            </a:r>
            <a:endParaRPr b="0" i="0" sz="1800" u="none" cap="none" strike="noStrike">
              <a:solidFill>
                <a:schemeClr val="dk2"/>
              </a:solidFill>
              <a:latin typeface="Malgun Gothic"/>
              <a:ea typeface="Malgun Gothic"/>
              <a:cs typeface="Malgun Gothic"/>
              <a:sym typeface="Malgun Gothic"/>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Malgun Gothic"/>
              <a:ea typeface="Malgun Gothic"/>
              <a:cs typeface="Malgun Gothic"/>
              <a:sym typeface="Malgun Gothic"/>
            </a:endParaRPr>
          </a:p>
          <a:p>
            <a:pPr indent="0" lvl="0" marL="457200" marR="0" rtl="0" algn="l">
              <a:lnSpc>
                <a:spcPct val="100000"/>
              </a:lnSpc>
              <a:spcBef>
                <a:spcPts val="0"/>
              </a:spcBef>
              <a:spcAft>
                <a:spcPts val="0"/>
              </a:spcAft>
              <a:buNone/>
            </a:pPr>
            <a:r>
              <a:rPr b="1" lang="ko-KR" sz="1800">
                <a:solidFill>
                  <a:schemeClr val="dk1"/>
                </a:solidFill>
                <a:latin typeface="Malgun Gothic"/>
                <a:ea typeface="Malgun Gothic"/>
                <a:cs typeface="Malgun Gothic"/>
                <a:sym typeface="Malgun Gothic"/>
              </a:rPr>
              <a:t>고객, 지점의 화면구성</a:t>
            </a:r>
            <a:r>
              <a:rPr b="1" i="0" lang="ko-KR" sz="1800" u="none" cap="none" strike="noStrike">
                <a:solidFill>
                  <a:schemeClr val="dk1"/>
                </a:solidFill>
                <a:latin typeface="Malgun Gothic"/>
                <a:ea typeface="Malgun Gothic"/>
                <a:cs typeface="Malgun Gothic"/>
                <a:sym typeface="Malgun Gothic"/>
              </a:rPr>
              <a:t>을 </a:t>
            </a:r>
            <a:r>
              <a:rPr b="1" i="0" lang="ko-KR" sz="1800" u="none" cap="none" strike="noStrike">
                <a:solidFill>
                  <a:schemeClr val="dk2"/>
                </a:solidFill>
                <a:latin typeface="Malgun Gothic"/>
                <a:ea typeface="Malgun Gothic"/>
                <a:cs typeface="Malgun Gothic"/>
                <a:sym typeface="Malgun Gothic"/>
              </a:rPr>
              <a:t>Google 프레젠테이션</a:t>
            </a:r>
            <a:r>
              <a:rPr b="1" i="0" lang="ko-KR" sz="1800" u="none" cap="none" strike="noStrike">
                <a:solidFill>
                  <a:schemeClr val="dk1"/>
                </a:solidFill>
                <a:latin typeface="Malgun Gothic"/>
                <a:ea typeface="Malgun Gothic"/>
                <a:cs typeface="Malgun Gothic"/>
                <a:sym typeface="Malgun Gothic"/>
              </a:rPr>
              <a:t>을 이용하여 팀원간 기능별 파트로 나누어, 프로토타입의 기본 화면을 구성함.</a:t>
            </a:r>
            <a:endParaRPr b="1" i="0" sz="1800" u="none" cap="none" strike="noStrike">
              <a:solidFill>
                <a:schemeClr val="dk1"/>
              </a:solidFill>
              <a:latin typeface="Malgun Gothic"/>
              <a:ea typeface="Malgun Gothic"/>
              <a:cs typeface="Malgun Gothic"/>
              <a:sym typeface="Malgun Gothic"/>
            </a:endParaRPr>
          </a:p>
        </p:txBody>
      </p:sp>
      <p:sp>
        <p:nvSpPr>
          <p:cNvPr id="321" name="Google Shape;321;p9"/>
          <p:cNvSpPr txBox="1"/>
          <p:nvPr/>
        </p:nvSpPr>
        <p:spPr>
          <a:xfrm>
            <a:off x="509905" y="1651000"/>
            <a:ext cx="7739380"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a:buNone/>
            </a:pPr>
            <a:r>
              <a:rPr b="0" i="0" lang="ko-KR" sz="2400" u="none" cap="none" strike="noStrike">
                <a:solidFill>
                  <a:schemeClr val="dk2"/>
                </a:solidFill>
                <a:latin typeface="Arial"/>
                <a:ea typeface="Arial"/>
                <a:cs typeface="Arial"/>
                <a:sym typeface="Arial"/>
              </a:rPr>
              <a:t>분석/설계 : 화면 기획서 (</a:t>
            </a:r>
            <a:r>
              <a:rPr lang="ko-KR" sz="2400">
                <a:solidFill>
                  <a:schemeClr val="dk2"/>
                </a:solidFill>
              </a:rPr>
              <a:t>스토리보드</a:t>
            </a:r>
            <a:r>
              <a:rPr b="0" i="0" lang="ko-KR" sz="2400" u="none" cap="none" strike="noStrike">
                <a:solidFill>
                  <a:schemeClr val="dk2"/>
                </a:solidFill>
                <a:latin typeface="Arial"/>
                <a:ea typeface="Arial"/>
                <a:cs typeface="Arial"/>
                <a:sym typeface="Arial"/>
              </a:rPr>
              <a:t>)</a:t>
            </a:r>
            <a:endParaRPr b="0" i="0" sz="2400" u="none" cap="none" strike="noStrike">
              <a:solidFill>
                <a:schemeClr val="dk2"/>
              </a:solidFill>
              <a:latin typeface="Arial"/>
              <a:ea typeface="Arial"/>
              <a:cs typeface="Arial"/>
              <a:sym typeface="Arial"/>
            </a:endParaRPr>
          </a:p>
        </p:txBody>
      </p:sp>
      <p:sp>
        <p:nvSpPr>
          <p:cNvPr id="322" name="Google Shape;322;p9"/>
          <p:cNvSpPr/>
          <p:nvPr/>
        </p:nvSpPr>
        <p:spPr>
          <a:xfrm>
            <a:off x="0" y="-5080"/>
            <a:ext cx="12192000" cy="621030"/>
          </a:xfrm>
          <a:prstGeom prst="rect">
            <a:avLst/>
          </a:prstGeom>
          <a:gradFill>
            <a:gsLst>
              <a:gs pos="0">
                <a:srgbClr val="007635"/>
              </a:gs>
              <a:gs pos="100000">
                <a:srgbClr val="004D8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323" name="Google Shape;323;p9"/>
          <p:cNvGrpSpPr/>
          <p:nvPr/>
        </p:nvGrpSpPr>
        <p:grpSpPr>
          <a:xfrm>
            <a:off x="4453575" y="43179"/>
            <a:ext cx="7508240" cy="590869"/>
            <a:chOff x="4453575" y="43179"/>
            <a:chExt cx="7508240" cy="590869"/>
          </a:xfrm>
        </p:grpSpPr>
        <p:sp>
          <p:nvSpPr>
            <p:cNvPr id="324" name="Google Shape;324;p9"/>
            <p:cNvSpPr/>
            <p:nvPr/>
          </p:nvSpPr>
          <p:spPr>
            <a:xfrm flipH="1">
              <a:off x="445357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개요</a:t>
              </a:r>
              <a:endParaRPr b="0" i="0" sz="1400" u="none" cap="none" strike="noStrike">
                <a:solidFill>
                  <a:srgbClr val="000000"/>
                </a:solidFill>
                <a:latin typeface="Malgun Gothic"/>
                <a:ea typeface="Malgun Gothic"/>
                <a:cs typeface="Malgun Gothic"/>
                <a:sym typeface="Malgun Gothic"/>
              </a:endParaRPr>
            </a:p>
          </p:txBody>
        </p:sp>
        <p:sp>
          <p:nvSpPr>
            <p:cNvPr id="325" name="Google Shape;325;p9"/>
            <p:cNvSpPr/>
            <p:nvPr/>
          </p:nvSpPr>
          <p:spPr>
            <a:xfrm flipH="1">
              <a:off x="5554030" y="66993"/>
              <a:ext cx="86550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참여인원</a:t>
              </a:r>
              <a:endParaRPr b="0" i="0" sz="1400" u="none" cap="none" strike="noStrike">
                <a:solidFill>
                  <a:srgbClr val="000000"/>
                </a:solidFill>
                <a:latin typeface="Malgun Gothic"/>
                <a:ea typeface="Malgun Gothic"/>
                <a:cs typeface="Malgun Gothic"/>
                <a:sym typeface="Malgun Gothic"/>
              </a:endParaRPr>
            </a:p>
          </p:txBody>
        </p:sp>
        <p:sp>
          <p:nvSpPr>
            <p:cNvPr id="326" name="Google Shape;326;p9"/>
            <p:cNvSpPr/>
            <p:nvPr/>
          </p:nvSpPr>
          <p:spPr>
            <a:xfrm flipH="1">
              <a:off x="6657025"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일정</a:t>
              </a:r>
              <a:endParaRPr b="0" i="0" sz="1400" u="none" cap="none" strike="noStrike">
                <a:solidFill>
                  <a:srgbClr val="000000"/>
                </a:solidFill>
                <a:latin typeface="Malgun Gothic"/>
                <a:ea typeface="Malgun Gothic"/>
                <a:cs typeface="Malgun Gothic"/>
                <a:sym typeface="Malgun Gothic"/>
              </a:endParaRPr>
            </a:p>
          </p:txBody>
        </p:sp>
        <p:sp>
          <p:nvSpPr>
            <p:cNvPr id="327" name="Google Shape;327;p9"/>
            <p:cNvSpPr/>
            <p:nvPr/>
          </p:nvSpPr>
          <p:spPr>
            <a:xfrm flipH="1">
              <a:off x="7733350" y="66358"/>
              <a:ext cx="862965" cy="56705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328" name="Google Shape;328;p9"/>
            <p:cNvSpPr/>
            <p:nvPr/>
          </p:nvSpPr>
          <p:spPr>
            <a:xfrm flipH="1">
              <a:off x="8788402" y="66675"/>
              <a:ext cx="866140"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sp>
          <p:nvSpPr>
            <p:cNvPr id="329" name="Google Shape;329;p9"/>
            <p:cNvSpPr/>
            <p:nvPr/>
          </p:nvSpPr>
          <p:spPr>
            <a:xfrm flipH="1">
              <a:off x="996220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구현화면</a:t>
              </a:r>
              <a:endParaRPr b="0" i="0" sz="1500" u="none" cap="none" strike="noStrike">
                <a:solidFill>
                  <a:srgbClr val="262626"/>
                </a:solidFill>
                <a:latin typeface="Malgun Gothic"/>
                <a:ea typeface="Malgun Gothic"/>
                <a:cs typeface="Malgun Gothic"/>
                <a:sym typeface="Malgun Gothic"/>
              </a:endParaRPr>
            </a:p>
          </p:txBody>
        </p:sp>
        <p:sp>
          <p:nvSpPr>
            <p:cNvPr id="330" name="Google Shape;330;p9"/>
            <p:cNvSpPr/>
            <p:nvPr/>
          </p:nvSpPr>
          <p:spPr>
            <a:xfrm flipH="1">
              <a:off x="11098850" y="66358"/>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262626"/>
                  </a:solidFill>
                  <a:latin typeface="Malgun Gothic"/>
                  <a:ea typeface="Malgun Gothic"/>
                  <a:cs typeface="Malgun Gothic"/>
                  <a:sym typeface="Malgun Gothic"/>
                </a:rPr>
                <a:t>소감</a:t>
              </a:r>
              <a:endParaRPr b="0" i="0" sz="1400" u="none" cap="none" strike="noStrike">
                <a:solidFill>
                  <a:srgbClr val="000000"/>
                </a:solidFill>
                <a:latin typeface="Malgun Gothic"/>
                <a:ea typeface="Malgun Gothic"/>
                <a:cs typeface="Malgun Gothic"/>
                <a:sym typeface="Malgun Gothic"/>
              </a:endParaRPr>
            </a:p>
          </p:txBody>
        </p:sp>
        <p:sp>
          <p:nvSpPr>
            <p:cNvPr id="331" name="Google Shape;331;p9"/>
            <p:cNvSpPr/>
            <p:nvPr/>
          </p:nvSpPr>
          <p:spPr>
            <a:xfrm flipH="1">
              <a:off x="7733350" y="48895"/>
              <a:ext cx="862965" cy="567055"/>
            </a:xfrm>
            <a:prstGeom prst="round2SameRect">
              <a:avLst>
                <a:gd fmla="val 50000" name="adj1"/>
                <a:gd fmla="val 0" name="adj2"/>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dk1"/>
                  </a:solidFill>
                  <a:latin typeface="Malgun Gothic"/>
                  <a:ea typeface="Malgun Gothic"/>
                  <a:cs typeface="Malgun Gothic"/>
                  <a:sym typeface="Malgun Gothic"/>
                </a:rPr>
                <a:t>구성</a:t>
              </a:r>
              <a:endParaRPr b="0" i="0" sz="1400" u="none" cap="none" strike="noStrike">
                <a:solidFill>
                  <a:srgbClr val="000000"/>
                </a:solidFill>
                <a:latin typeface="Malgun Gothic"/>
                <a:ea typeface="Malgun Gothic"/>
                <a:cs typeface="Malgun Gothic"/>
                <a:sym typeface="Malgun Gothic"/>
              </a:endParaRPr>
            </a:p>
          </p:txBody>
        </p:sp>
        <p:sp>
          <p:nvSpPr>
            <p:cNvPr id="332" name="Google Shape;332;p9"/>
            <p:cNvSpPr/>
            <p:nvPr/>
          </p:nvSpPr>
          <p:spPr>
            <a:xfrm flipH="1">
              <a:off x="8788401" y="43179"/>
              <a:ext cx="866140" cy="578485"/>
            </a:xfrm>
            <a:prstGeom prst="round2SameRect">
              <a:avLst>
                <a:gd fmla="val 50000" name="adj1"/>
                <a:gd fmla="val 0" name="adj2"/>
              </a:avLst>
            </a:prstGeom>
            <a:gradFill>
              <a:gsLst>
                <a:gs pos="0">
                  <a:srgbClr val="007635"/>
                </a:gs>
                <a:gs pos="100000">
                  <a:srgbClr val="004D86"/>
                </a:gs>
              </a:gsLst>
              <a:lin ang="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chemeClr val="lt1"/>
                  </a:solidFill>
                  <a:latin typeface="Malgun Gothic"/>
                  <a:ea typeface="Malgun Gothic"/>
                  <a:cs typeface="Malgun Gothic"/>
                  <a:sym typeface="Malgun Gothic"/>
                </a:rPr>
                <a:t>제안/내용</a:t>
              </a:r>
              <a:endParaRPr b="0" i="0" sz="1400" u="none" cap="none" strike="noStrike">
                <a:solidFill>
                  <a:srgbClr val="000000"/>
                </a:solidFill>
                <a:latin typeface="Malgun Gothic"/>
                <a:ea typeface="Malgun Gothic"/>
                <a:cs typeface="Malgun Gothic"/>
                <a:sym typeface="Malgun Gothic"/>
              </a:endParaRPr>
            </a:p>
          </p:txBody>
        </p:sp>
      </p:grpSp>
      <p:pic>
        <p:nvPicPr>
          <p:cNvPr id="333" name="Google Shape;333;p9"/>
          <p:cNvPicPr preferRelativeResize="0"/>
          <p:nvPr/>
        </p:nvPicPr>
        <p:blipFill>
          <a:blip r:embed="rId3">
            <a:alphaModFix/>
          </a:blip>
          <a:stretch>
            <a:fillRect/>
          </a:stretch>
        </p:blipFill>
        <p:spPr>
          <a:xfrm>
            <a:off x="702300" y="2373950"/>
            <a:ext cx="8145024" cy="3763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